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85" r:id="rId2"/>
    <p:sldId id="286" r:id="rId3"/>
    <p:sldId id="287" r:id="rId4"/>
    <p:sldId id="288" r:id="rId5"/>
    <p:sldId id="289" r:id="rId6"/>
    <p:sldId id="290" r:id="rId7"/>
    <p:sldId id="291" r:id="rId8"/>
    <p:sldId id="292" r:id="rId9"/>
    <p:sldId id="293" r:id="rId10"/>
    <p:sldId id="294" r:id="rId11"/>
    <p:sldId id="295" r:id="rId12"/>
    <p:sldId id="305" r:id="rId13"/>
    <p:sldId id="296" r:id="rId14"/>
  </p:sldIdLst>
  <p:sldSz cx="18288000" cy="102854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9" roundtripDataSignature="AMtx7mi/PceWyF5QepBlyyO4la5WTR9f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59" Type="http://customschemas.google.com/relationships/presentationmetadata" Target="NULL"/><Relationship Id="rId2" Type="http://schemas.openxmlformats.org/officeDocument/2006/relationships/slide" Target="slides/slide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1A61E11D-90EE-6B39-3047-DDFF23223E4B}"/>
            </a:ext>
          </a:extLst>
        </p:cNvPr>
        <p:cNvGrpSpPr/>
        <p:nvPr/>
      </p:nvGrpSpPr>
      <p:grpSpPr>
        <a:xfrm>
          <a:off x="0" y="0"/>
          <a:ext cx="0" cy="0"/>
          <a:chOff x="0" y="0"/>
          <a:chExt cx="0" cy="0"/>
        </a:xfrm>
      </p:grpSpPr>
      <p:sp>
        <p:nvSpPr>
          <p:cNvPr id="302" name="Google Shape;302;p16:notes">
            <a:extLst>
              <a:ext uri="{FF2B5EF4-FFF2-40B4-BE49-F238E27FC236}">
                <a16:creationId xmlns:a16="http://schemas.microsoft.com/office/drawing/2014/main" id="{6A7307DE-6797-BC6F-E06F-DBBD6D1E774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6:notes">
            <a:extLst>
              <a:ext uri="{FF2B5EF4-FFF2-40B4-BE49-F238E27FC236}">
                <a16:creationId xmlns:a16="http://schemas.microsoft.com/office/drawing/2014/main" id="{2B023827-7C55-649C-6955-A38C9DF277F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78048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1カラム+テキスト">
  <p:cSld name="[2]1カラム+テキスト">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4"/>
          <p:cNvSpPr txBox="1">
            <a:spLocks noGrp="1"/>
          </p:cNvSpPr>
          <p:nvPr>
            <p:ph type="body" idx="1"/>
          </p:nvPr>
        </p:nvSpPr>
        <p:spPr>
          <a:xfrm>
            <a:off x="597600" y="1548000"/>
            <a:ext cx="17100000" cy="8083537"/>
          </a:xfrm>
          <a:prstGeom prst="rect">
            <a:avLst/>
          </a:prstGeom>
          <a:noFill/>
          <a:ln>
            <a:noFill/>
          </a:ln>
        </p:spPr>
        <p:txBody>
          <a:bodyPr spcFirstLastPara="1" wrap="square" lIns="468000" tIns="45700" rIns="91425" bIns="45700" anchor="t" anchorCtr="0">
            <a:normAutofit/>
          </a:bodyPr>
          <a:lstStyle>
            <a:lvl1pPr marL="457200" lvl="0" indent="-228600" algn="l">
              <a:lnSpc>
                <a:spcPct val="130000"/>
              </a:lnSpc>
              <a:spcBef>
                <a:spcPts val="1500"/>
              </a:spcBef>
              <a:spcAft>
                <a:spcPts val="0"/>
              </a:spcAft>
              <a:buClr>
                <a:schemeClr val="dk2"/>
              </a:buClr>
              <a:buSzPts val="2800"/>
              <a:buNone/>
              <a:defRPr sz="28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7" name="Google Shape;17;p44"/>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4"/>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2カラム+注釈+テキスト">
  <p:cSld name="[3]2カラム+注釈+テキスト">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56"/>
          <p:cNvSpPr txBox="1">
            <a:spLocks noGrp="1"/>
          </p:cNvSpPr>
          <p:nvPr>
            <p:ph type="title"/>
          </p:nvPr>
        </p:nvSpPr>
        <p:spPr>
          <a:xfrm>
            <a:off x="597600" y="468000"/>
            <a:ext cx="17100000" cy="900000"/>
          </a:xfrm>
          <a:prstGeom prst="rect">
            <a:avLst/>
          </a:prstGeom>
          <a:noFill/>
          <a:ln>
            <a:noFill/>
          </a:ln>
        </p:spPr>
        <p:txBody>
          <a:bodyPr spcFirstLastPara="1" wrap="square" lIns="503975"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6"/>
          <p:cNvSpPr txBox="1">
            <a:spLocks noGrp="1"/>
          </p:cNvSpPr>
          <p:nvPr>
            <p:ph type="body" idx="1"/>
          </p:nvPr>
        </p:nvSpPr>
        <p:spPr>
          <a:xfrm>
            <a:off x="597600" y="1548000"/>
            <a:ext cx="17100000" cy="1080000"/>
          </a:xfrm>
          <a:prstGeom prst="rect">
            <a:avLst/>
          </a:prstGeom>
          <a:noFill/>
          <a:ln>
            <a:noFill/>
          </a:ln>
        </p:spPr>
        <p:txBody>
          <a:bodyPr spcFirstLastPara="1" wrap="square" lIns="503975" tIns="45700" rIns="91425" bIns="457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65" name="Google Shape;65;p56"/>
          <p:cNvSpPr txBox="1">
            <a:spLocks noGrp="1"/>
          </p:cNvSpPr>
          <p:nvPr>
            <p:ph type="body" idx="2"/>
          </p:nvPr>
        </p:nvSpPr>
        <p:spPr>
          <a:xfrm>
            <a:off x="597600" y="2988000"/>
            <a:ext cx="8532000" cy="6624000"/>
          </a:xfrm>
          <a:prstGeom prst="rect">
            <a:avLst/>
          </a:prstGeom>
          <a:noFill/>
          <a:ln>
            <a:noFill/>
          </a:ln>
        </p:spPr>
        <p:txBody>
          <a:bodyPr spcFirstLastPara="1" wrap="square" lIns="503975"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66" name="Google Shape;66;p56"/>
          <p:cNvSpPr txBox="1">
            <a:spLocks noGrp="1"/>
          </p:cNvSpPr>
          <p:nvPr>
            <p:ph type="body" idx="3"/>
          </p:nvPr>
        </p:nvSpPr>
        <p:spPr>
          <a:xfrm>
            <a:off x="9165600" y="2988000"/>
            <a:ext cx="8532000" cy="6624000"/>
          </a:xfrm>
          <a:prstGeom prst="rect">
            <a:avLst/>
          </a:prstGeom>
          <a:noFill/>
          <a:ln>
            <a:noFill/>
          </a:ln>
        </p:spPr>
        <p:txBody>
          <a:bodyPr spcFirstLastPara="1" wrap="square" lIns="503975"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67" name="Google Shape;67;p56"/>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5488">
          <p15:clr>
            <a:srgbClr val="FBAE40"/>
          </p15:clr>
        </p15:guide>
        <p15:guide id="2" pos="6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2カラム+テキスト">
  <p:cSld name="[3]2カラム+テキスト">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57"/>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7"/>
          <p:cNvSpPr txBox="1">
            <a:spLocks noGrp="1"/>
          </p:cNvSpPr>
          <p:nvPr>
            <p:ph type="body" idx="1"/>
          </p:nvPr>
        </p:nvSpPr>
        <p:spPr>
          <a:xfrm>
            <a:off x="597600" y="1548000"/>
            <a:ext cx="8532000" cy="806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71" name="Google Shape;71;p57"/>
          <p:cNvSpPr txBox="1">
            <a:spLocks noGrp="1"/>
          </p:cNvSpPr>
          <p:nvPr>
            <p:ph type="body" idx="2"/>
          </p:nvPr>
        </p:nvSpPr>
        <p:spPr>
          <a:xfrm>
            <a:off x="9158402" y="1548000"/>
            <a:ext cx="8532000" cy="806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72" name="Google Shape;72;p57"/>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5488">
          <p15:clr>
            <a:srgbClr val="FBAE40"/>
          </p15:clr>
        </p15:guide>
        <p15:guide id="2" pos="6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2カラム×1+フルセット">
  <p:cSld name="[3]2カラム×1+フルセット">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58"/>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8"/>
          <p:cNvSpPr txBox="1">
            <a:spLocks noGrp="1"/>
          </p:cNvSpPr>
          <p:nvPr>
            <p:ph type="body" idx="1"/>
          </p:nvPr>
        </p:nvSpPr>
        <p:spPr>
          <a:xfrm>
            <a:off x="597600" y="1548000"/>
            <a:ext cx="17100000" cy="1152000"/>
          </a:xfrm>
          <a:prstGeom prst="rect">
            <a:avLst/>
          </a:prstGeom>
          <a:noFill/>
          <a:ln>
            <a:noFill/>
          </a:ln>
        </p:spPr>
        <p:txBody>
          <a:bodyPr spcFirstLastPara="1" wrap="square" lIns="468000" tIns="45700" rIns="91425" bIns="457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76" name="Google Shape;76;p58"/>
          <p:cNvSpPr txBox="1">
            <a:spLocks noGrp="1"/>
          </p:cNvSpPr>
          <p:nvPr>
            <p:ph type="body" idx="2"/>
          </p:nvPr>
        </p:nvSpPr>
        <p:spPr>
          <a:xfrm>
            <a:off x="597600" y="3708000"/>
            <a:ext cx="8532000" cy="5904000"/>
          </a:xfrm>
          <a:prstGeom prst="rect">
            <a:avLst/>
          </a:prstGeom>
          <a:noFill/>
          <a:ln>
            <a:noFill/>
          </a:ln>
        </p:spPr>
        <p:txBody>
          <a:bodyPr spcFirstLastPara="1" wrap="square" lIns="468000" tIns="90000" rIns="360000"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77" name="Google Shape;77;p58"/>
          <p:cNvSpPr txBox="1">
            <a:spLocks noGrp="1"/>
          </p:cNvSpPr>
          <p:nvPr>
            <p:ph type="body" idx="3"/>
          </p:nvPr>
        </p:nvSpPr>
        <p:spPr>
          <a:xfrm>
            <a:off x="597600" y="2988000"/>
            <a:ext cx="8532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78" name="Google Shape;78;p58"/>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5488">
          <p15:clr>
            <a:srgbClr val="FBAE40"/>
          </p15:clr>
        </p15:guide>
        <p15:guide id="2" pos="6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2カラム×1+見出し+テキスト">
  <p:cSld name="[3]2カラム×1+見出し+テキスト">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59"/>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9"/>
          <p:cNvSpPr txBox="1">
            <a:spLocks noGrp="1"/>
          </p:cNvSpPr>
          <p:nvPr>
            <p:ph type="body" idx="1"/>
          </p:nvPr>
        </p:nvSpPr>
        <p:spPr>
          <a:xfrm>
            <a:off x="597600" y="2268000"/>
            <a:ext cx="8532000" cy="7344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82" name="Google Shape;82;p59"/>
          <p:cNvSpPr txBox="1">
            <a:spLocks noGrp="1"/>
          </p:cNvSpPr>
          <p:nvPr>
            <p:ph type="body" idx="2"/>
          </p:nvPr>
        </p:nvSpPr>
        <p:spPr>
          <a:xfrm>
            <a:off x="597600" y="1548000"/>
            <a:ext cx="8532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83" name="Google Shape;83;p59"/>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5488">
          <p15:clr>
            <a:srgbClr val="FBAE40"/>
          </p15:clr>
        </p15:guide>
        <p15:guide id="2" pos="6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2カラム×1+注釈+テキスト">
  <p:cSld name="[3]2カラム×1+注釈+テキスト">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60"/>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0"/>
          <p:cNvSpPr txBox="1">
            <a:spLocks noGrp="1"/>
          </p:cNvSpPr>
          <p:nvPr>
            <p:ph type="body" idx="1"/>
          </p:nvPr>
        </p:nvSpPr>
        <p:spPr>
          <a:xfrm>
            <a:off x="597600" y="1548000"/>
            <a:ext cx="17100000" cy="1080000"/>
          </a:xfrm>
          <a:prstGeom prst="rect">
            <a:avLst/>
          </a:prstGeom>
          <a:noFill/>
          <a:ln>
            <a:noFill/>
          </a:ln>
        </p:spPr>
        <p:txBody>
          <a:bodyPr spcFirstLastPara="1" wrap="square" lIns="468000" tIns="45700" rIns="91425" bIns="457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87" name="Google Shape;87;p60"/>
          <p:cNvSpPr txBox="1">
            <a:spLocks noGrp="1"/>
          </p:cNvSpPr>
          <p:nvPr>
            <p:ph type="body" idx="2"/>
          </p:nvPr>
        </p:nvSpPr>
        <p:spPr>
          <a:xfrm>
            <a:off x="597600" y="2988000"/>
            <a:ext cx="8532000" cy="6624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88" name="Google Shape;88;p60"/>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5488">
          <p15:clr>
            <a:srgbClr val="FBAE40"/>
          </p15:clr>
        </p15:guide>
        <p15:guide id="2" pos="60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2カラム×1+テキスト">
  <p:cSld name="[3]2カラム×1+テキスト">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61"/>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1"/>
          <p:cNvSpPr txBox="1">
            <a:spLocks noGrp="1"/>
          </p:cNvSpPr>
          <p:nvPr>
            <p:ph type="body" idx="1"/>
          </p:nvPr>
        </p:nvSpPr>
        <p:spPr>
          <a:xfrm>
            <a:off x="597600" y="1548000"/>
            <a:ext cx="8532000" cy="8064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92" name="Google Shape;92;p61"/>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orient="horz" pos="3239">
          <p15:clr>
            <a:srgbClr val="FBAE40"/>
          </p15:clr>
        </p15:guide>
        <p15:guide id="2" pos="5488">
          <p15:clr>
            <a:srgbClr val="FBAE40"/>
          </p15:clr>
        </p15:guide>
        <p15:guide id="3" pos="60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3カラム+フルセット">
  <p:cSld name="[4]3カラム+フルセット">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62"/>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2"/>
          <p:cNvSpPr txBox="1">
            <a:spLocks noGrp="1"/>
          </p:cNvSpPr>
          <p:nvPr>
            <p:ph type="body" idx="1"/>
          </p:nvPr>
        </p:nvSpPr>
        <p:spPr>
          <a:xfrm>
            <a:off x="597600" y="1548000"/>
            <a:ext cx="17100000" cy="1152000"/>
          </a:xfrm>
          <a:prstGeom prst="rect">
            <a:avLst/>
          </a:prstGeom>
          <a:noFill/>
          <a:ln>
            <a:noFill/>
          </a:ln>
        </p:spPr>
        <p:txBody>
          <a:bodyPr spcFirstLastPara="1" wrap="square" lIns="468000" tIns="45700" rIns="91425" bIns="457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96" name="Google Shape;96;p62"/>
          <p:cNvSpPr txBox="1">
            <a:spLocks noGrp="1"/>
          </p:cNvSpPr>
          <p:nvPr>
            <p:ph type="body" idx="2"/>
          </p:nvPr>
        </p:nvSpPr>
        <p:spPr>
          <a:xfrm>
            <a:off x="597600" y="3708000"/>
            <a:ext cx="5688000" cy="590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97" name="Google Shape;97;p62"/>
          <p:cNvSpPr txBox="1">
            <a:spLocks noGrp="1"/>
          </p:cNvSpPr>
          <p:nvPr>
            <p:ph type="body" idx="3"/>
          </p:nvPr>
        </p:nvSpPr>
        <p:spPr>
          <a:xfrm>
            <a:off x="597600" y="2988000"/>
            <a:ext cx="5688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98" name="Google Shape;98;p62"/>
          <p:cNvSpPr txBox="1">
            <a:spLocks noGrp="1"/>
          </p:cNvSpPr>
          <p:nvPr>
            <p:ph type="body" idx="4"/>
          </p:nvPr>
        </p:nvSpPr>
        <p:spPr>
          <a:xfrm>
            <a:off x="6301817" y="3708000"/>
            <a:ext cx="5688000" cy="590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99" name="Google Shape;99;p62"/>
          <p:cNvSpPr txBox="1">
            <a:spLocks noGrp="1"/>
          </p:cNvSpPr>
          <p:nvPr>
            <p:ph type="body" idx="5"/>
          </p:nvPr>
        </p:nvSpPr>
        <p:spPr>
          <a:xfrm>
            <a:off x="6305410" y="2988000"/>
            <a:ext cx="5688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00" name="Google Shape;100;p62"/>
          <p:cNvSpPr txBox="1">
            <a:spLocks noGrp="1"/>
          </p:cNvSpPr>
          <p:nvPr>
            <p:ph type="body" idx="6"/>
          </p:nvPr>
        </p:nvSpPr>
        <p:spPr>
          <a:xfrm>
            <a:off x="12012119" y="3708000"/>
            <a:ext cx="5688000" cy="590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01" name="Google Shape;101;p62"/>
          <p:cNvSpPr txBox="1">
            <a:spLocks noGrp="1"/>
          </p:cNvSpPr>
          <p:nvPr>
            <p:ph type="body" idx="7"/>
          </p:nvPr>
        </p:nvSpPr>
        <p:spPr>
          <a:xfrm>
            <a:off x="12015712" y="2988000"/>
            <a:ext cx="5688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02" name="Google Shape;102;p62"/>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3カラム+見出し+テキスト">
  <p:cSld name="[4]3カラム+見出し+テキスト">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63"/>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63"/>
          <p:cNvSpPr txBox="1">
            <a:spLocks noGrp="1"/>
          </p:cNvSpPr>
          <p:nvPr>
            <p:ph type="body" idx="1"/>
          </p:nvPr>
        </p:nvSpPr>
        <p:spPr>
          <a:xfrm>
            <a:off x="597600" y="2268000"/>
            <a:ext cx="5688000" cy="734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06" name="Google Shape;106;p63"/>
          <p:cNvSpPr txBox="1">
            <a:spLocks noGrp="1"/>
          </p:cNvSpPr>
          <p:nvPr>
            <p:ph type="body" idx="2"/>
          </p:nvPr>
        </p:nvSpPr>
        <p:spPr>
          <a:xfrm>
            <a:off x="597600" y="1548000"/>
            <a:ext cx="5688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07" name="Google Shape;107;p63"/>
          <p:cNvSpPr txBox="1">
            <a:spLocks noGrp="1"/>
          </p:cNvSpPr>
          <p:nvPr>
            <p:ph type="body" idx="3"/>
          </p:nvPr>
        </p:nvSpPr>
        <p:spPr>
          <a:xfrm>
            <a:off x="6292098" y="2268000"/>
            <a:ext cx="5688000" cy="734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08" name="Google Shape;108;p63"/>
          <p:cNvSpPr txBox="1">
            <a:spLocks noGrp="1"/>
          </p:cNvSpPr>
          <p:nvPr>
            <p:ph type="body" idx="4"/>
          </p:nvPr>
        </p:nvSpPr>
        <p:spPr>
          <a:xfrm>
            <a:off x="6292098" y="1548000"/>
            <a:ext cx="5688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09" name="Google Shape;109;p63"/>
          <p:cNvSpPr txBox="1">
            <a:spLocks noGrp="1"/>
          </p:cNvSpPr>
          <p:nvPr>
            <p:ph type="body" idx="5"/>
          </p:nvPr>
        </p:nvSpPr>
        <p:spPr>
          <a:xfrm>
            <a:off x="12002400" y="2268000"/>
            <a:ext cx="5688000" cy="734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10" name="Google Shape;110;p63"/>
          <p:cNvSpPr txBox="1">
            <a:spLocks noGrp="1"/>
          </p:cNvSpPr>
          <p:nvPr>
            <p:ph type="body" idx="6"/>
          </p:nvPr>
        </p:nvSpPr>
        <p:spPr>
          <a:xfrm>
            <a:off x="12005993" y="1548000"/>
            <a:ext cx="5688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11" name="Google Shape;111;p63"/>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3カラム+画像＋見出し+テキスト">
  <p:cSld name="4]3カラム+画像＋見出し+テキスト">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64"/>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64"/>
          <p:cNvSpPr txBox="1">
            <a:spLocks noGrp="1"/>
          </p:cNvSpPr>
          <p:nvPr>
            <p:ph type="body" idx="1"/>
          </p:nvPr>
        </p:nvSpPr>
        <p:spPr>
          <a:xfrm>
            <a:off x="597600" y="6444000"/>
            <a:ext cx="5688000" cy="3173099"/>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15" name="Google Shape;115;p64"/>
          <p:cNvSpPr txBox="1">
            <a:spLocks noGrp="1"/>
          </p:cNvSpPr>
          <p:nvPr>
            <p:ph type="body" idx="2"/>
          </p:nvPr>
        </p:nvSpPr>
        <p:spPr>
          <a:xfrm>
            <a:off x="597600" y="5436000"/>
            <a:ext cx="5688000" cy="10029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16" name="Google Shape;116;p64"/>
          <p:cNvSpPr txBox="1">
            <a:spLocks noGrp="1"/>
          </p:cNvSpPr>
          <p:nvPr>
            <p:ph type="body" idx="3"/>
          </p:nvPr>
        </p:nvSpPr>
        <p:spPr>
          <a:xfrm>
            <a:off x="6292098" y="6444000"/>
            <a:ext cx="5688000" cy="3173099"/>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17" name="Google Shape;117;p64"/>
          <p:cNvSpPr txBox="1">
            <a:spLocks noGrp="1"/>
          </p:cNvSpPr>
          <p:nvPr>
            <p:ph type="body" idx="4"/>
          </p:nvPr>
        </p:nvSpPr>
        <p:spPr>
          <a:xfrm>
            <a:off x="6292098" y="5436000"/>
            <a:ext cx="5688000" cy="10029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18" name="Google Shape;118;p64"/>
          <p:cNvSpPr txBox="1">
            <a:spLocks noGrp="1"/>
          </p:cNvSpPr>
          <p:nvPr>
            <p:ph type="body" idx="5"/>
          </p:nvPr>
        </p:nvSpPr>
        <p:spPr>
          <a:xfrm>
            <a:off x="12002400" y="6444000"/>
            <a:ext cx="5688000" cy="3173099"/>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19" name="Google Shape;119;p64"/>
          <p:cNvSpPr txBox="1">
            <a:spLocks noGrp="1"/>
          </p:cNvSpPr>
          <p:nvPr>
            <p:ph type="body" idx="6"/>
          </p:nvPr>
        </p:nvSpPr>
        <p:spPr>
          <a:xfrm>
            <a:off x="12005993" y="5436000"/>
            <a:ext cx="5688000" cy="10029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20" name="Google Shape;120;p64"/>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3カラム+注釈+テキスト">
  <p:cSld name="[4]3カラム+注釈+テキスト">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65"/>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5"/>
          <p:cNvSpPr txBox="1">
            <a:spLocks noGrp="1"/>
          </p:cNvSpPr>
          <p:nvPr>
            <p:ph type="body" idx="1"/>
          </p:nvPr>
        </p:nvSpPr>
        <p:spPr>
          <a:xfrm>
            <a:off x="597600" y="1548000"/>
            <a:ext cx="17100000" cy="1152000"/>
          </a:xfrm>
          <a:prstGeom prst="rect">
            <a:avLst/>
          </a:prstGeom>
          <a:noFill/>
          <a:ln>
            <a:noFill/>
          </a:ln>
        </p:spPr>
        <p:txBody>
          <a:bodyPr spcFirstLastPara="1" wrap="square" lIns="468000" tIns="45700" rIns="91425" bIns="457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24" name="Google Shape;124;p65"/>
          <p:cNvSpPr txBox="1">
            <a:spLocks noGrp="1"/>
          </p:cNvSpPr>
          <p:nvPr>
            <p:ph type="body" idx="2"/>
          </p:nvPr>
        </p:nvSpPr>
        <p:spPr>
          <a:xfrm>
            <a:off x="597600" y="2988000"/>
            <a:ext cx="5688000" cy="662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25" name="Google Shape;125;p65"/>
          <p:cNvSpPr txBox="1">
            <a:spLocks noGrp="1"/>
          </p:cNvSpPr>
          <p:nvPr>
            <p:ph type="body" idx="3"/>
          </p:nvPr>
        </p:nvSpPr>
        <p:spPr>
          <a:xfrm>
            <a:off x="6299298" y="2988000"/>
            <a:ext cx="5688000" cy="662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26" name="Google Shape;126;p65"/>
          <p:cNvSpPr txBox="1">
            <a:spLocks noGrp="1"/>
          </p:cNvSpPr>
          <p:nvPr>
            <p:ph type="body" idx="4"/>
          </p:nvPr>
        </p:nvSpPr>
        <p:spPr>
          <a:xfrm>
            <a:off x="12009600" y="2988000"/>
            <a:ext cx="5688000" cy="662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27" name="Google Shape;127;p65"/>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中表紙">
  <p:cSld name="[1]中表紙">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5"/>
          <p:cNvSpPr txBox="1">
            <a:spLocks noGrp="1"/>
          </p:cNvSpPr>
          <p:nvPr>
            <p:ph type="ctrTitle"/>
          </p:nvPr>
        </p:nvSpPr>
        <p:spPr>
          <a:xfrm>
            <a:off x="579379" y="4062586"/>
            <a:ext cx="17142908" cy="1357915"/>
          </a:xfrm>
          <a:prstGeom prst="rect">
            <a:avLst/>
          </a:prstGeom>
          <a:noFill/>
          <a:ln>
            <a:noFill/>
          </a:ln>
        </p:spPr>
        <p:txBody>
          <a:bodyPr spcFirstLastPara="1" wrap="square" lIns="468000" tIns="91425" rIns="220625" bIns="91425" anchor="t" anchorCtr="0">
            <a:noAutofit/>
          </a:bodyPr>
          <a:lstStyle>
            <a:lvl1pPr lvl="0" algn="l">
              <a:lnSpc>
                <a:spcPct val="90000"/>
              </a:lnSpc>
              <a:spcBef>
                <a:spcPts val="0"/>
              </a:spcBef>
              <a:spcAft>
                <a:spcPts val="0"/>
              </a:spcAft>
              <a:buClr>
                <a:schemeClr val="dk2"/>
              </a:buClr>
              <a:buSzPts val="4000"/>
              <a:buFont typeface="M PLUS 1p"/>
              <a:buNone/>
              <a:defRPr sz="6600" b="1" i="0">
                <a:solidFill>
                  <a:schemeClr val="dk1"/>
                </a:solidFill>
                <a:latin typeface="M PLUS 1p"/>
                <a:ea typeface="M PLUS 1p"/>
                <a:cs typeface="M PLUS 1p"/>
                <a:sym typeface="M PLUS 1p"/>
              </a:defRPr>
            </a:lvl1pPr>
            <a:lvl2pPr lvl="1" algn="ctr">
              <a:lnSpc>
                <a:spcPct val="90000"/>
              </a:lnSpc>
              <a:spcBef>
                <a:spcPts val="0"/>
              </a:spcBef>
              <a:spcAft>
                <a:spcPts val="0"/>
              </a:spcAft>
              <a:buClr>
                <a:schemeClr val="dk2"/>
              </a:buClr>
              <a:buSzPts val="4000"/>
              <a:buNone/>
              <a:defRPr sz="4000" b="1">
                <a:solidFill>
                  <a:schemeClr val="dk2"/>
                </a:solidFill>
              </a:defRPr>
            </a:lvl2pPr>
            <a:lvl3pPr lvl="2" algn="ctr">
              <a:lnSpc>
                <a:spcPct val="90000"/>
              </a:lnSpc>
              <a:spcBef>
                <a:spcPts val="0"/>
              </a:spcBef>
              <a:spcAft>
                <a:spcPts val="0"/>
              </a:spcAft>
              <a:buClr>
                <a:schemeClr val="dk2"/>
              </a:buClr>
              <a:buSzPts val="4000"/>
              <a:buNone/>
              <a:defRPr sz="4000" b="1">
                <a:solidFill>
                  <a:schemeClr val="dk2"/>
                </a:solidFill>
              </a:defRPr>
            </a:lvl3pPr>
            <a:lvl4pPr lvl="3" algn="ctr">
              <a:lnSpc>
                <a:spcPct val="90000"/>
              </a:lnSpc>
              <a:spcBef>
                <a:spcPts val="0"/>
              </a:spcBef>
              <a:spcAft>
                <a:spcPts val="0"/>
              </a:spcAft>
              <a:buClr>
                <a:schemeClr val="dk2"/>
              </a:buClr>
              <a:buSzPts val="4000"/>
              <a:buNone/>
              <a:defRPr sz="4000" b="1">
                <a:solidFill>
                  <a:schemeClr val="dk2"/>
                </a:solidFill>
              </a:defRPr>
            </a:lvl4pPr>
            <a:lvl5pPr lvl="4" algn="ctr">
              <a:lnSpc>
                <a:spcPct val="90000"/>
              </a:lnSpc>
              <a:spcBef>
                <a:spcPts val="0"/>
              </a:spcBef>
              <a:spcAft>
                <a:spcPts val="0"/>
              </a:spcAft>
              <a:buClr>
                <a:schemeClr val="dk2"/>
              </a:buClr>
              <a:buSzPts val="4000"/>
              <a:buNone/>
              <a:defRPr sz="4000" b="1">
                <a:solidFill>
                  <a:schemeClr val="dk2"/>
                </a:solidFill>
              </a:defRPr>
            </a:lvl5pPr>
            <a:lvl6pPr lvl="5" algn="ctr">
              <a:lnSpc>
                <a:spcPct val="90000"/>
              </a:lnSpc>
              <a:spcBef>
                <a:spcPts val="0"/>
              </a:spcBef>
              <a:spcAft>
                <a:spcPts val="0"/>
              </a:spcAft>
              <a:buClr>
                <a:schemeClr val="dk2"/>
              </a:buClr>
              <a:buSzPts val="4000"/>
              <a:buNone/>
              <a:defRPr sz="4000" b="1">
                <a:solidFill>
                  <a:schemeClr val="dk2"/>
                </a:solidFill>
              </a:defRPr>
            </a:lvl6pPr>
            <a:lvl7pPr lvl="6" algn="ctr">
              <a:lnSpc>
                <a:spcPct val="90000"/>
              </a:lnSpc>
              <a:spcBef>
                <a:spcPts val="0"/>
              </a:spcBef>
              <a:spcAft>
                <a:spcPts val="0"/>
              </a:spcAft>
              <a:buClr>
                <a:schemeClr val="dk2"/>
              </a:buClr>
              <a:buSzPts val="4000"/>
              <a:buNone/>
              <a:defRPr sz="4000" b="1">
                <a:solidFill>
                  <a:schemeClr val="dk2"/>
                </a:solidFill>
              </a:defRPr>
            </a:lvl7pPr>
            <a:lvl8pPr lvl="7" algn="ctr">
              <a:lnSpc>
                <a:spcPct val="90000"/>
              </a:lnSpc>
              <a:spcBef>
                <a:spcPts val="0"/>
              </a:spcBef>
              <a:spcAft>
                <a:spcPts val="0"/>
              </a:spcAft>
              <a:buClr>
                <a:schemeClr val="dk2"/>
              </a:buClr>
              <a:buSzPts val="4000"/>
              <a:buNone/>
              <a:defRPr sz="4000" b="1">
                <a:solidFill>
                  <a:schemeClr val="dk2"/>
                </a:solidFill>
              </a:defRPr>
            </a:lvl8pPr>
            <a:lvl9pPr lvl="8" algn="ctr">
              <a:lnSpc>
                <a:spcPct val="90000"/>
              </a:lnSpc>
              <a:spcBef>
                <a:spcPts val="0"/>
              </a:spcBef>
              <a:spcAft>
                <a:spcPts val="0"/>
              </a:spcAft>
              <a:buClr>
                <a:schemeClr val="dk2"/>
              </a:buClr>
              <a:buSzPts val="4000"/>
              <a:buNone/>
              <a:defRPr sz="4000" b="1">
                <a:solidFill>
                  <a:schemeClr val="dk2"/>
                </a:solidFill>
              </a:defRPr>
            </a:lvl9pPr>
          </a:lstStyle>
          <a:p>
            <a:endParaRPr/>
          </a:p>
        </p:txBody>
      </p:sp>
      <p:sp>
        <p:nvSpPr>
          <p:cNvPr id="21" name="Google Shape;21;p45"/>
          <p:cNvSpPr txBox="1">
            <a:spLocks noGrp="1"/>
          </p:cNvSpPr>
          <p:nvPr>
            <p:ph type="subTitle" idx="1"/>
          </p:nvPr>
        </p:nvSpPr>
        <p:spPr>
          <a:xfrm>
            <a:off x="579378" y="2980800"/>
            <a:ext cx="17133947" cy="726786"/>
          </a:xfrm>
          <a:prstGeom prst="rect">
            <a:avLst/>
          </a:prstGeom>
          <a:noFill/>
          <a:ln>
            <a:noFill/>
          </a:ln>
        </p:spPr>
        <p:txBody>
          <a:bodyPr spcFirstLastPara="1" wrap="square" lIns="468000" tIns="91425" rIns="221350" bIns="91425" anchor="t" anchorCtr="0">
            <a:noAutofit/>
          </a:bodyPr>
          <a:lstStyle>
            <a:lvl1pPr lvl="0" algn="l">
              <a:lnSpc>
                <a:spcPct val="100000"/>
              </a:lnSpc>
              <a:spcBef>
                <a:spcPts val="0"/>
              </a:spcBef>
              <a:spcAft>
                <a:spcPts val="0"/>
              </a:spcAft>
              <a:buClr>
                <a:schemeClr val="accent1"/>
              </a:buClr>
              <a:buSzPts val="1000"/>
              <a:buNone/>
              <a:defRPr sz="3200" b="1" i="0">
                <a:solidFill>
                  <a:schemeClr val="accent1"/>
                </a:solidFill>
                <a:latin typeface="M PLUS 1p"/>
                <a:ea typeface="M PLUS 1p"/>
                <a:cs typeface="M PLUS 1p"/>
                <a:sym typeface="M PLUS 1p"/>
              </a:defRPr>
            </a:lvl1pPr>
            <a:lvl2pPr lvl="1"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2pPr>
            <a:lvl3pPr lvl="2"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3pPr>
            <a:lvl4pPr lvl="3"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4pPr>
            <a:lvl5pPr lvl="4"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5pPr>
            <a:lvl6pPr lvl="5"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6pPr>
            <a:lvl7pPr lvl="6"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7pPr>
            <a:lvl8pPr lvl="7"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8pPr>
            <a:lvl9pPr lvl="8"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9pPr>
          </a:lstStyle>
          <a:p>
            <a:endParaRPr/>
          </a:p>
        </p:txBody>
      </p:sp>
      <p:sp>
        <p:nvSpPr>
          <p:cNvPr id="22" name="Google Shape;22;p45"/>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3カラム+テキスト">
  <p:cSld name="[4]3カラム+テキスト">
    <p:bg>
      <p:bgPr>
        <a:blipFill>
          <a:blip r:embed="rId2">
            <a:alphaModFix/>
          </a:blip>
          <a:stretch>
            <a:fillRect/>
          </a:stretch>
        </a:blipFill>
        <a:effectLst/>
      </p:bgPr>
    </p:bg>
    <p:spTree>
      <p:nvGrpSpPr>
        <p:cNvPr id="1" name="Shape 128"/>
        <p:cNvGrpSpPr/>
        <p:nvPr/>
      </p:nvGrpSpPr>
      <p:grpSpPr>
        <a:xfrm>
          <a:off x="0" y="0"/>
          <a:ext cx="0" cy="0"/>
          <a:chOff x="0" y="0"/>
          <a:chExt cx="0" cy="0"/>
        </a:xfrm>
      </p:grpSpPr>
      <p:sp>
        <p:nvSpPr>
          <p:cNvPr id="129" name="Google Shape;129;p66"/>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66"/>
          <p:cNvSpPr txBox="1">
            <a:spLocks noGrp="1"/>
          </p:cNvSpPr>
          <p:nvPr>
            <p:ph type="body" idx="1"/>
          </p:nvPr>
        </p:nvSpPr>
        <p:spPr>
          <a:xfrm>
            <a:off x="597600" y="1548001"/>
            <a:ext cx="5688000" cy="8063999"/>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31" name="Google Shape;131;p66"/>
          <p:cNvSpPr txBox="1">
            <a:spLocks noGrp="1"/>
          </p:cNvSpPr>
          <p:nvPr>
            <p:ph type="body" idx="2"/>
          </p:nvPr>
        </p:nvSpPr>
        <p:spPr>
          <a:xfrm>
            <a:off x="6307343" y="1548001"/>
            <a:ext cx="5688000" cy="8063999"/>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32" name="Google Shape;132;p66"/>
          <p:cNvSpPr txBox="1">
            <a:spLocks noGrp="1"/>
          </p:cNvSpPr>
          <p:nvPr>
            <p:ph type="body" idx="3"/>
          </p:nvPr>
        </p:nvSpPr>
        <p:spPr>
          <a:xfrm>
            <a:off x="12009600" y="1548001"/>
            <a:ext cx="5688000" cy="8063999"/>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33" name="Google Shape;133;p66"/>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3カラム×2+フルセット">
  <p:cSld name="[4]3カラム×2+フルセット">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67"/>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67"/>
          <p:cNvSpPr txBox="1">
            <a:spLocks noGrp="1"/>
          </p:cNvSpPr>
          <p:nvPr>
            <p:ph type="body" idx="1"/>
          </p:nvPr>
        </p:nvSpPr>
        <p:spPr>
          <a:xfrm>
            <a:off x="597600" y="1548000"/>
            <a:ext cx="17100000" cy="1152000"/>
          </a:xfrm>
          <a:prstGeom prst="rect">
            <a:avLst/>
          </a:prstGeom>
          <a:noFill/>
          <a:ln>
            <a:noFill/>
          </a:ln>
        </p:spPr>
        <p:txBody>
          <a:bodyPr spcFirstLastPara="1" wrap="square" lIns="468000" tIns="45700" rIns="91425" bIns="457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37" name="Google Shape;137;p67"/>
          <p:cNvSpPr txBox="1">
            <a:spLocks noGrp="1"/>
          </p:cNvSpPr>
          <p:nvPr>
            <p:ph type="body" idx="2"/>
          </p:nvPr>
        </p:nvSpPr>
        <p:spPr>
          <a:xfrm>
            <a:off x="597600" y="3708000"/>
            <a:ext cx="5688000" cy="590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38" name="Google Shape;138;p67"/>
          <p:cNvSpPr txBox="1">
            <a:spLocks noGrp="1"/>
          </p:cNvSpPr>
          <p:nvPr>
            <p:ph type="body" idx="3"/>
          </p:nvPr>
        </p:nvSpPr>
        <p:spPr>
          <a:xfrm>
            <a:off x="597600" y="2988000"/>
            <a:ext cx="5688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39" name="Google Shape;139;p67"/>
          <p:cNvSpPr txBox="1">
            <a:spLocks noGrp="1"/>
          </p:cNvSpPr>
          <p:nvPr>
            <p:ph type="body" idx="4"/>
          </p:nvPr>
        </p:nvSpPr>
        <p:spPr>
          <a:xfrm>
            <a:off x="6312281" y="3708000"/>
            <a:ext cx="5688000" cy="590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40" name="Google Shape;140;p67"/>
          <p:cNvSpPr txBox="1">
            <a:spLocks noGrp="1"/>
          </p:cNvSpPr>
          <p:nvPr>
            <p:ph type="body" idx="5"/>
          </p:nvPr>
        </p:nvSpPr>
        <p:spPr>
          <a:xfrm>
            <a:off x="6312281" y="2988000"/>
            <a:ext cx="5688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41" name="Google Shape;141;p67"/>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3カラム×2+見出し+テキスト">
  <p:cSld name="[4]3カラム×2+見出し+テキスト">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68"/>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68"/>
          <p:cNvSpPr txBox="1">
            <a:spLocks noGrp="1"/>
          </p:cNvSpPr>
          <p:nvPr>
            <p:ph type="body" idx="1"/>
          </p:nvPr>
        </p:nvSpPr>
        <p:spPr>
          <a:xfrm>
            <a:off x="597600" y="2268000"/>
            <a:ext cx="5688000" cy="734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45" name="Google Shape;145;p68"/>
          <p:cNvSpPr txBox="1">
            <a:spLocks noGrp="1"/>
          </p:cNvSpPr>
          <p:nvPr>
            <p:ph type="body" idx="2"/>
          </p:nvPr>
        </p:nvSpPr>
        <p:spPr>
          <a:xfrm>
            <a:off x="597600" y="1548000"/>
            <a:ext cx="5688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46" name="Google Shape;146;p68"/>
          <p:cNvSpPr txBox="1">
            <a:spLocks noGrp="1"/>
          </p:cNvSpPr>
          <p:nvPr>
            <p:ph type="body" idx="3"/>
          </p:nvPr>
        </p:nvSpPr>
        <p:spPr>
          <a:xfrm>
            <a:off x="6311906" y="2268000"/>
            <a:ext cx="5688000" cy="734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47" name="Google Shape;147;p68"/>
          <p:cNvSpPr txBox="1">
            <a:spLocks noGrp="1"/>
          </p:cNvSpPr>
          <p:nvPr>
            <p:ph type="body" idx="4"/>
          </p:nvPr>
        </p:nvSpPr>
        <p:spPr>
          <a:xfrm>
            <a:off x="6311906" y="1548000"/>
            <a:ext cx="5688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48" name="Google Shape;148;p68"/>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3カラム×2+注釈+テキスト">
  <p:cSld name="[4]3カラム×2+注釈+テキスト">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69"/>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9"/>
          <p:cNvSpPr txBox="1">
            <a:spLocks noGrp="1"/>
          </p:cNvSpPr>
          <p:nvPr>
            <p:ph type="body" idx="1"/>
          </p:nvPr>
        </p:nvSpPr>
        <p:spPr>
          <a:xfrm>
            <a:off x="597600" y="1548000"/>
            <a:ext cx="17100000" cy="1152000"/>
          </a:xfrm>
          <a:prstGeom prst="rect">
            <a:avLst/>
          </a:prstGeom>
          <a:noFill/>
          <a:ln>
            <a:noFill/>
          </a:ln>
        </p:spPr>
        <p:txBody>
          <a:bodyPr spcFirstLastPara="1" wrap="square" lIns="468000" tIns="45700" rIns="91425" bIns="457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52" name="Google Shape;152;p69"/>
          <p:cNvSpPr txBox="1">
            <a:spLocks noGrp="1"/>
          </p:cNvSpPr>
          <p:nvPr>
            <p:ph type="body" idx="2"/>
          </p:nvPr>
        </p:nvSpPr>
        <p:spPr>
          <a:xfrm>
            <a:off x="597600" y="2988000"/>
            <a:ext cx="5688000" cy="662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53" name="Google Shape;153;p69"/>
          <p:cNvSpPr txBox="1">
            <a:spLocks noGrp="1"/>
          </p:cNvSpPr>
          <p:nvPr>
            <p:ph type="body" idx="3"/>
          </p:nvPr>
        </p:nvSpPr>
        <p:spPr>
          <a:xfrm>
            <a:off x="6311904" y="2988000"/>
            <a:ext cx="5688000" cy="662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54" name="Google Shape;154;p69"/>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3カラム×2+テキスト">
  <p:cSld name="[4]3カラム×2+テキスト">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70"/>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70"/>
          <p:cNvSpPr txBox="1">
            <a:spLocks noGrp="1"/>
          </p:cNvSpPr>
          <p:nvPr>
            <p:ph type="body" idx="1"/>
          </p:nvPr>
        </p:nvSpPr>
        <p:spPr>
          <a:xfrm>
            <a:off x="597600" y="1548000"/>
            <a:ext cx="5688000" cy="806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58" name="Google Shape;158;p70"/>
          <p:cNvSpPr txBox="1">
            <a:spLocks noGrp="1"/>
          </p:cNvSpPr>
          <p:nvPr>
            <p:ph type="body" idx="2"/>
          </p:nvPr>
        </p:nvSpPr>
        <p:spPr>
          <a:xfrm>
            <a:off x="6311906" y="1548000"/>
            <a:ext cx="5688000" cy="806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159" name="Google Shape;159;p70"/>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全面画像用">
  <p:cSld name="[5]全面画像用">
    <p:bg>
      <p:bgPr>
        <a:blipFill>
          <a:blip r:embed="rId2">
            <a:alphaModFix/>
          </a:blip>
          <a:stretch>
            <a:fillRect/>
          </a:stretch>
        </a:blipFill>
        <a:effectLst/>
      </p:bgPr>
    </p:bg>
    <p:spTree>
      <p:nvGrpSpPr>
        <p:cNvPr id="1" name="Shape 160"/>
        <p:cNvGrpSpPr/>
        <p:nvPr/>
      </p:nvGrpSpPr>
      <p:grpSpPr>
        <a:xfrm>
          <a:off x="0" y="0"/>
          <a:ext cx="0" cy="0"/>
          <a:chOff x="0" y="0"/>
          <a:chExt cx="0" cy="0"/>
        </a:xfrm>
      </p:grpSpPr>
      <p:sp>
        <p:nvSpPr>
          <p:cNvPr id="161" name="Google Shape;161;p71"/>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中表紙2">
  <p:cSld name="[1]中表紙2">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49"/>
          <p:cNvSpPr txBox="1">
            <a:spLocks noGrp="1"/>
          </p:cNvSpPr>
          <p:nvPr>
            <p:ph type="ctrTitle"/>
          </p:nvPr>
        </p:nvSpPr>
        <p:spPr>
          <a:xfrm>
            <a:off x="579379" y="4062586"/>
            <a:ext cx="17142908" cy="1357915"/>
          </a:xfrm>
          <a:prstGeom prst="rect">
            <a:avLst/>
          </a:prstGeom>
          <a:noFill/>
          <a:ln>
            <a:noFill/>
          </a:ln>
        </p:spPr>
        <p:txBody>
          <a:bodyPr spcFirstLastPara="1" wrap="square" lIns="468000" tIns="91425" rIns="220625" bIns="91425" anchor="t" anchorCtr="0">
            <a:noAutofit/>
          </a:bodyPr>
          <a:lstStyle>
            <a:lvl1pPr lvl="0" algn="l">
              <a:lnSpc>
                <a:spcPct val="90000"/>
              </a:lnSpc>
              <a:spcBef>
                <a:spcPts val="0"/>
              </a:spcBef>
              <a:spcAft>
                <a:spcPts val="0"/>
              </a:spcAft>
              <a:buClr>
                <a:schemeClr val="dk2"/>
              </a:buClr>
              <a:buSzPts val="4000"/>
              <a:buFont typeface="M PLUS 1p"/>
              <a:buNone/>
              <a:defRPr sz="6600" b="1" i="0">
                <a:solidFill>
                  <a:schemeClr val="dk1"/>
                </a:solidFill>
                <a:latin typeface="M PLUS 1p"/>
                <a:ea typeface="M PLUS 1p"/>
                <a:cs typeface="M PLUS 1p"/>
                <a:sym typeface="M PLUS 1p"/>
              </a:defRPr>
            </a:lvl1pPr>
            <a:lvl2pPr lvl="1" algn="ctr">
              <a:lnSpc>
                <a:spcPct val="90000"/>
              </a:lnSpc>
              <a:spcBef>
                <a:spcPts val="0"/>
              </a:spcBef>
              <a:spcAft>
                <a:spcPts val="0"/>
              </a:spcAft>
              <a:buClr>
                <a:schemeClr val="dk2"/>
              </a:buClr>
              <a:buSzPts val="4000"/>
              <a:buNone/>
              <a:defRPr sz="4000" b="1">
                <a:solidFill>
                  <a:schemeClr val="dk2"/>
                </a:solidFill>
              </a:defRPr>
            </a:lvl2pPr>
            <a:lvl3pPr lvl="2" algn="ctr">
              <a:lnSpc>
                <a:spcPct val="90000"/>
              </a:lnSpc>
              <a:spcBef>
                <a:spcPts val="0"/>
              </a:spcBef>
              <a:spcAft>
                <a:spcPts val="0"/>
              </a:spcAft>
              <a:buClr>
                <a:schemeClr val="dk2"/>
              </a:buClr>
              <a:buSzPts val="4000"/>
              <a:buNone/>
              <a:defRPr sz="4000" b="1">
                <a:solidFill>
                  <a:schemeClr val="dk2"/>
                </a:solidFill>
              </a:defRPr>
            </a:lvl3pPr>
            <a:lvl4pPr lvl="3" algn="ctr">
              <a:lnSpc>
                <a:spcPct val="90000"/>
              </a:lnSpc>
              <a:spcBef>
                <a:spcPts val="0"/>
              </a:spcBef>
              <a:spcAft>
                <a:spcPts val="0"/>
              </a:spcAft>
              <a:buClr>
                <a:schemeClr val="dk2"/>
              </a:buClr>
              <a:buSzPts val="4000"/>
              <a:buNone/>
              <a:defRPr sz="4000" b="1">
                <a:solidFill>
                  <a:schemeClr val="dk2"/>
                </a:solidFill>
              </a:defRPr>
            </a:lvl4pPr>
            <a:lvl5pPr lvl="4" algn="ctr">
              <a:lnSpc>
                <a:spcPct val="90000"/>
              </a:lnSpc>
              <a:spcBef>
                <a:spcPts val="0"/>
              </a:spcBef>
              <a:spcAft>
                <a:spcPts val="0"/>
              </a:spcAft>
              <a:buClr>
                <a:schemeClr val="dk2"/>
              </a:buClr>
              <a:buSzPts val="4000"/>
              <a:buNone/>
              <a:defRPr sz="4000" b="1">
                <a:solidFill>
                  <a:schemeClr val="dk2"/>
                </a:solidFill>
              </a:defRPr>
            </a:lvl5pPr>
            <a:lvl6pPr lvl="5" algn="ctr">
              <a:lnSpc>
                <a:spcPct val="90000"/>
              </a:lnSpc>
              <a:spcBef>
                <a:spcPts val="0"/>
              </a:spcBef>
              <a:spcAft>
                <a:spcPts val="0"/>
              </a:spcAft>
              <a:buClr>
                <a:schemeClr val="dk2"/>
              </a:buClr>
              <a:buSzPts val="4000"/>
              <a:buNone/>
              <a:defRPr sz="4000" b="1">
                <a:solidFill>
                  <a:schemeClr val="dk2"/>
                </a:solidFill>
              </a:defRPr>
            </a:lvl6pPr>
            <a:lvl7pPr lvl="6" algn="ctr">
              <a:lnSpc>
                <a:spcPct val="90000"/>
              </a:lnSpc>
              <a:spcBef>
                <a:spcPts val="0"/>
              </a:spcBef>
              <a:spcAft>
                <a:spcPts val="0"/>
              </a:spcAft>
              <a:buClr>
                <a:schemeClr val="dk2"/>
              </a:buClr>
              <a:buSzPts val="4000"/>
              <a:buNone/>
              <a:defRPr sz="4000" b="1">
                <a:solidFill>
                  <a:schemeClr val="dk2"/>
                </a:solidFill>
              </a:defRPr>
            </a:lvl7pPr>
            <a:lvl8pPr lvl="7" algn="ctr">
              <a:lnSpc>
                <a:spcPct val="90000"/>
              </a:lnSpc>
              <a:spcBef>
                <a:spcPts val="0"/>
              </a:spcBef>
              <a:spcAft>
                <a:spcPts val="0"/>
              </a:spcAft>
              <a:buClr>
                <a:schemeClr val="dk2"/>
              </a:buClr>
              <a:buSzPts val="4000"/>
              <a:buNone/>
              <a:defRPr sz="4000" b="1">
                <a:solidFill>
                  <a:schemeClr val="dk2"/>
                </a:solidFill>
              </a:defRPr>
            </a:lvl8pPr>
            <a:lvl9pPr lvl="8" algn="ctr">
              <a:lnSpc>
                <a:spcPct val="90000"/>
              </a:lnSpc>
              <a:spcBef>
                <a:spcPts val="0"/>
              </a:spcBef>
              <a:spcAft>
                <a:spcPts val="0"/>
              </a:spcAft>
              <a:buClr>
                <a:schemeClr val="dk2"/>
              </a:buClr>
              <a:buSzPts val="4000"/>
              <a:buNone/>
              <a:defRPr sz="4000" b="1">
                <a:solidFill>
                  <a:schemeClr val="dk2"/>
                </a:solidFill>
              </a:defRPr>
            </a:lvl9pPr>
          </a:lstStyle>
          <a:p>
            <a:endParaRPr/>
          </a:p>
        </p:txBody>
      </p:sp>
      <p:sp>
        <p:nvSpPr>
          <p:cNvPr id="25" name="Google Shape;25;p49"/>
          <p:cNvSpPr txBox="1">
            <a:spLocks noGrp="1"/>
          </p:cNvSpPr>
          <p:nvPr>
            <p:ph type="body" idx="1"/>
          </p:nvPr>
        </p:nvSpPr>
        <p:spPr>
          <a:xfrm>
            <a:off x="579379" y="5790778"/>
            <a:ext cx="16702146" cy="584091"/>
          </a:xfrm>
          <a:prstGeom prst="rect">
            <a:avLst/>
          </a:prstGeom>
          <a:noFill/>
          <a:ln>
            <a:noFill/>
          </a:ln>
        </p:spPr>
        <p:txBody>
          <a:bodyPr spcFirstLastPara="1" wrap="square" lIns="468000" tIns="91425" rIns="91425" bIns="91425" anchor="t" anchorCtr="0">
            <a:noAutofit/>
          </a:bodyPr>
          <a:lstStyle>
            <a:lvl1pPr marL="457200" lvl="0" indent="-228600" algn="l">
              <a:lnSpc>
                <a:spcPct val="130000"/>
              </a:lnSpc>
              <a:spcBef>
                <a:spcPts val="0"/>
              </a:spcBef>
              <a:spcAft>
                <a:spcPts val="0"/>
              </a:spcAft>
              <a:buClr>
                <a:schemeClr val="lt2"/>
              </a:buClr>
              <a:buSzPts val="600"/>
              <a:buFont typeface="Noto Sans Symbols"/>
              <a:buNone/>
              <a:defRPr sz="3200" b="1">
                <a:solidFill>
                  <a:schemeClr val="dk2"/>
                </a:solidFill>
                <a:latin typeface="M PLUS 1p"/>
                <a:ea typeface="M PLUS 1p"/>
                <a:cs typeface="M PLUS 1p"/>
                <a:sym typeface="M PLUS 1p"/>
              </a:defRPr>
            </a:lvl1pPr>
            <a:lvl2pPr marL="914400" lvl="1" indent="-266700" algn="l">
              <a:lnSpc>
                <a:spcPct val="130000"/>
              </a:lnSpc>
              <a:spcBef>
                <a:spcPts val="1600"/>
              </a:spcBef>
              <a:spcAft>
                <a:spcPts val="0"/>
              </a:spcAft>
              <a:buClr>
                <a:schemeClr val="lt2"/>
              </a:buClr>
              <a:buSzPts val="600"/>
              <a:buChar char="○"/>
              <a:defRPr sz="600">
                <a:solidFill>
                  <a:schemeClr val="lt2"/>
                </a:solidFill>
              </a:defRPr>
            </a:lvl2pPr>
            <a:lvl3pPr marL="1371600" lvl="2" indent="-266700" algn="l">
              <a:lnSpc>
                <a:spcPct val="130000"/>
              </a:lnSpc>
              <a:spcBef>
                <a:spcPts val="1600"/>
              </a:spcBef>
              <a:spcAft>
                <a:spcPts val="0"/>
              </a:spcAft>
              <a:buClr>
                <a:schemeClr val="lt2"/>
              </a:buClr>
              <a:buSzPts val="600"/>
              <a:buChar char="■"/>
              <a:defRPr sz="600">
                <a:solidFill>
                  <a:schemeClr val="lt2"/>
                </a:solidFill>
              </a:defRPr>
            </a:lvl3pPr>
            <a:lvl4pPr marL="1828800" lvl="3" indent="-266700" algn="l">
              <a:lnSpc>
                <a:spcPct val="130000"/>
              </a:lnSpc>
              <a:spcBef>
                <a:spcPts val="1600"/>
              </a:spcBef>
              <a:spcAft>
                <a:spcPts val="0"/>
              </a:spcAft>
              <a:buClr>
                <a:schemeClr val="lt2"/>
              </a:buClr>
              <a:buSzPts val="600"/>
              <a:buChar char="●"/>
              <a:defRPr sz="600">
                <a:solidFill>
                  <a:schemeClr val="lt2"/>
                </a:solidFill>
              </a:defRPr>
            </a:lvl4pPr>
            <a:lvl5pPr marL="2286000" lvl="4" indent="-266700" algn="l">
              <a:lnSpc>
                <a:spcPct val="130000"/>
              </a:lnSpc>
              <a:spcBef>
                <a:spcPts val="1600"/>
              </a:spcBef>
              <a:spcAft>
                <a:spcPts val="0"/>
              </a:spcAft>
              <a:buClr>
                <a:schemeClr val="lt2"/>
              </a:buClr>
              <a:buSzPts val="600"/>
              <a:buChar char="○"/>
              <a:defRPr sz="600">
                <a:solidFill>
                  <a:schemeClr val="lt2"/>
                </a:solidFill>
              </a:defRPr>
            </a:lvl5pPr>
            <a:lvl6pPr marL="2743200" lvl="5" indent="-266700" algn="l">
              <a:lnSpc>
                <a:spcPct val="90000"/>
              </a:lnSpc>
              <a:spcBef>
                <a:spcPts val="1600"/>
              </a:spcBef>
              <a:spcAft>
                <a:spcPts val="0"/>
              </a:spcAft>
              <a:buClr>
                <a:schemeClr val="lt2"/>
              </a:buClr>
              <a:buSzPts val="600"/>
              <a:buChar char="■"/>
              <a:defRPr sz="600">
                <a:solidFill>
                  <a:schemeClr val="lt2"/>
                </a:solidFill>
              </a:defRPr>
            </a:lvl6pPr>
            <a:lvl7pPr marL="3200400" lvl="6" indent="-266700" algn="l">
              <a:lnSpc>
                <a:spcPct val="90000"/>
              </a:lnSpc>
              <a:spcBef>
                <a:spcPts val="1600"/>
              </a:spcBef>
              <a:spcAft>
                <a:spcPts val="0"/>
              </a:spcAft>
              <a:buClr>
                <a:schemeClr val="lt2"/>
              </a:buClr>
              <a:buSzPts val="600"/>
              <a:buChar char="●"/>
              <a:defRPr sz="600">
                <a:solidFill>
                  <a:schemeClr val="lt2"/>
                </a:solidFill>
              </a:defRPr>
            </a:lvl7pPr>
            <a:lvl8pPr marL="3657600" lvl="7" indent="-266700" algn="l">
              <a:lnSpc>
                <a:spcPct val="90000"/>
              </a:lnSpc>
              <a:spcBef>
                <a:spcPts val="1600"/>
              </a:spcBef>
              <a:spcAft>
                <a:spcPts val="0"/>
              </a:spcAft>
              <a:buClr>
                <a:schemeClr val="lt2"/>
              </a:buClr>
              <a:buSzPts val="600"/>
              <a:buChar char="○"/>
              <a:defRPr sz="600">
                <a:solidFill>
                  <a:schemeClr val="lt2"/>
                </a:solidFill>
              </a:defRPr>
            </a:lvl8pPr>
            <a:lvl9pPr marL="4114800" lvl="8" indent="-266700" algn="l">
              <a:lnSpc>
                <a:spcPct val="90000"/>
              </a:lnSpc>
              <a:spcBef>
                <a:spcPts val="1600"/>
              </a:spcBef>
              <a:spcAft>
                <a:spcPts val="1600"/>
              </a:spcAft>
              <a:buClr>
                <a:schemeClr val="lt2"/>
              </a:buClr>
              <a:buSzPts val="600"/>
              <a:buChar char="■"/>
              <a:defRPr sz="600">
                <a:solidFill>
                  <a:schemeClr val="lt2"/>
                </a:solidFill>
              </a:defRPr>
            </a:lvl9pPr>
          </a:lstStyle>
          <a:p>
            <a:endParaRPr/>
          </a:p>
        </p:txBody>
      </p:sp>
      <p:sp>
        <p:nvSpPr>
          <p:cNvPr id="26" name="Google Shape;26;p49"/>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1カラム+フルセット">
  <p:cSld name="[2]1カラム+フルセット">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0"/>
          <p:cNvSpPr txBox="1">
            <a:spLocks noGrp="1"/>
          </p:cNvSpPr>
          <p:nvPr>
            <p:ph type="body" idx="1"/>
          </p:nvPr>
        </p:nvSpPr>
        <p:spPr>
          <a:xfrm>
            <a:off x="597600" y="3708000"/>
            <a:ext cx="17100000" cy="5947418"/>
          </a:xfrm>
          <a:prstGeom prst="rect">
            <a:avLst/>
          </a:prstGeom>
          <a:noFill/>
          <a:ln>
            <a:noFill/>
          </a:ln>
        </p:spPr>
        <p:txBody>
          <a:bodyPr spcFirstLastPara="1" wrap="square" lIns="468000" tIns="45700" rIns="72000" bIns="45700" anchor="t" anchorCtr="0">
            <a:normAutofit/>
          </a:bodyPr>
          <a:lstStyle>
            <a:lvl1pPr marL="457200" lvl="0" indent="-228600" algn="l">
              <a:lnSpc>
                <a:spcPct val="130000"/>
              </a:lnSpc>
              <a:spcBef>
                <a:spcPts val="1500"/>
              </a:spcBef>
              <a:spcAft>
                <a:spcPts val="0"/>
              </a:spcAft>
              <a:buClr>
                <a:schemeClr val="dk2"/>
              </a:buClr>
              <a:buSzPts val="2800"/>
              <a:buNone/>
              <a:defRPr sz="28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29" name="Google Shape;29;p50"/>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0"/>
          <p:cNvSpPr txBox="1">
            <a:spLocks noGrp="1"/>
          </p:cNvSpPr>
          <p:nvPr>
            <p:ph type="body" idx="2"/>
          </p:nvPr>
        </p:nvSpPr>
        <p:spPr>
          <a:xfrm>
            <a:off x="597600" y="1548000"/>
            <a:ext cx="17100000" cy="1224000"/>
          </a:xfrm>
          <a:prstGeom prst="rect">
            <a:avLst/>
          </a:prstGeom>
          <a:noFill/>
          <a:ln>
            <a:noFill/>
          </a:ln>
        </p:spPr>
        <p:txBody>
          <a:bodyPr spcFirstLastPara="1" wrap="square" lIns="468000" tIns="45700" rIns="91425" bIns="45700" anchor="t" anchorCtr="0">
            <a:norm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31" name="Google Shape;31;p50"/>
          <p:cNvSpPr txBox="1">
            <a:spLocks noGrp="1"/>
          </p:cNvSpPr>
          <p:nvPr>
            <p:ph type="subTitle" idx="3"/>
          </p:nvPr>
        </p:nvSpPr>
        <p:spPr>
          <a:xfrm>
            <a:off x="597600" y="2988000"/>
            <a:ext cx="17100000" cy="720000"/>
          </a:xfrm>
          <a:prstGeom prst="rect">
            <a:avLst/>
          </a:prstGeom>
          <a:noFill/>
          <a:ln>
            <a:noFill/>
          </a:ln>
        </p:spPr>
        <p:txBody>
          <a:bodyPr spcFirstLastPara="1" wrap="square" lIns="468000" tIns="91425" rIns="221350" bIns="91425" anchor="t" anchorCtr="0">
            <a:noAutofit/>
          </a:bodyPr>
          <a:lstStyle>
            <a:lvl1pPr lvl="0" algn="l">
              <a:lnSpc>
                <a:spcPct val="100000"/>
              </a:lnSpc>
              <a:spcBef>
                <a:spcPts val="0"/>
              </a:spcBef>
              <a:spcAft>
                <a:spcPts val="0"/>
              </a:spcAft>
              <a:buClr>
                <a:schemeClr val="accent1"/>
              </a:buClr>
              <a:buSzPts val="1000"/>
              <a:buNone/>
              <a:defRPr sz="3200" b="1" i="0">
                <a:solidFill>
                  <a:schemeClr val="accent1"/>
                </a:solidFill>
                <a:latin typeface="M PLUS 1p"/>
                <a:ea typeface="M PLUS 1p"/>
                <a:cs typeface="M PLUS 1p"/>
                <a:sym typeface="M PLUS 1p"/>
              </a:defRPr>
            </a:lvl1pPr>
            <a:lvl2pPr lvl="1"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2pPr>
            <a:lvl3pPr lvl="2"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3pPr>
            <a:lvl4pPr lvl="3"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4pPr>
            <a:lvl5pPr lvl="4"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5pPr>
            <a:lvl6pPr lvl="5"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6pPr>
            <a:lvl7pPr lvl="6"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7pPr>
            <a:lvl8pPr lvl="7"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8pPr>
            <a:lvl9pPr lvl="8"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9pPr>
          </a:lstStyle>
          <a:p>
            <a:endParaRPr/>
          </a:p>
        </p:txBody>
      </p:sp>
      <p:sp>
        <p:nvSpPr>
          <p:cNvPr id="32" name="Google Shape;32;p50"/>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カラム+注釈+見出し">
  <p:cSld name="[2]1カラム+注釈+見出し">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51"/>
          <p:cNvSpPr txBox="1">
            <a:spLocks noGrp="1"/>
          </p:cNvSpPr>
          <p:nvPr>
            <p:ph type="title"/>
          </p:nvPr>
        </p:nvSpPr>
        <p:spPr>
          <a:xfrm>
            <a:off x="596433"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1"/>
          <p:cNvSpPr txBox="1">
            <a:spLocks noGrp="1"/>
          </p:cNvSpPr>
          <p:nvPr>
            <p:ph type="body" idx="1"/>
          </p:nvPr>
        </p:nvSpPr>
        <p:spPr>
          <a:xfrm>
            <a:off x="596434" y="1548000"/>
            <a:ext cx="17100000" cy="1152000"/>
          </a:xfrm>
          <a:prstGeom prst="rect">
            <a:avLst/>
          </a:prstGeom>
          <a:noFill/>
          <a:ln>
            <a:noFill/>
          </a:ln>
        </p:spPr>
        <p:txBody>
          <a:bodyPr spcFirstLastPara="1" wrap="square" lIns="468000" tIns="45700" rIns="91425" bIns="45700" anchor="t" anchorCtr="0">
            <a:norm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36" name="Google Shape;36;p51"/>
          <p:cNvSpPr txBox="1">
            <a:spLocks noGrp="1"/>
          </p:cNvSpPr>
          <p:nvPr>
            <p:ph type="subTitle" idx="2"/>
          </p:nvPr>
        </p:nvSpPr>
        <p:spPr>
          <a:xfrm>
            <a:off x="596432" y="2988000"/>
            <a:ext cx="17100000" cy="720000"/>
          </a:xfrm>
          <a:prstGeom prst="rect">
            <a:avLst/>
          </a:prstGeom>
          <a:noFill/>
          <a:ln>
            <a:noFill/>
          </a:ln>
        </p:spPr>
        <p:txBody>
          <a:bodyPr spcFirstLastPara="1" wrap="square" lIns="468000" tIns="91425" rIns="221350" bIns="91425" anchor="t" anchorCtr="0">
            <a:noAutofit/>
          </a:bodyPr>
          <a:lstStyle>
            <a:lvl1pPr lvl="0" algn="l">
              <a:lnSpc>
                <a:spcPct val="100000"/>
              </a:lnSpc>
              <a:spcBef>
                <a:spcPts val="0"/>
              </a:spcBef>
              <a:spcAft>
                <a:spcPts val="0"/>
              </a:spcAft>
              <a:buClr>
                <a:schemeClr val="accent1"/>
              </a:buClr>
              <a:buSzPts val="1000"/>
              <a:buNone/>
              <a:defRPr sz="3200" b="1" i="0">
                <a:solidFill>
                  <a:schemeClr val="accent1"/>
                </a:solidFill>
                <a:latin typeface="M PLUS 1p"/>
                <a:ea typeface="M PLUS 1p"/>
                <a:cs typeface="M PLUS 1p"/>
                <a:sym typeface="M PLUS 1p"/>
              </a:defRPr>
            </a:lvl1pPr>
            <a:lvl2pPr lvl="1"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2pPr>
            <a:lvl3pPr lvl="2"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3pPr>
            <a:lvl4pPr lvl="3"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4pPr>
            <a:lvl5pPr lvl="4"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5pPr>
            <a:lvl6pPr lvl="5"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6pPr>
            <a:lvl7pPr lvl="6"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7pPr>
            <a:lvl8pPr lvl="7"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8pPr>
            <a:lvl9pPr lvl="8"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9pPr>
          </a:lstStyle>
          <a:p>
            <a:endParaRPr/>
          </a:p>
        </p:txBody>
      </p:sp>
      <p:sp>
        <p:nvSpPr>
          <p:cNvPr id="37" name="Google Shape;37;p51"/>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1カラム+見出し">
  <p:cSld name="[2]1カラム+見出し">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52"/>
          <p:cNvSpPr txBox="1">
            <a:spLocks noGrp="1"/>
          </p:cNvSpPr>
          <p:nvPr>
            <p:ph type="title"/>
          </p:nvPr>
        </p:nvSpPr>
        <p:spPr>
          <a:xfrm>
            <a:off x="596433"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2"/>
          <p:cNvSpPr txBox="1">
            <a:spLocks noGrp="1"/>
          </p:cNvSpPr>
          <p:nvPr>
            <p:ph type="subTitle" idx="1"/>
          </p:nvPr>
        </p:nvSpPr>
        <p:spPr>
          <a:xfrm>
            <a:off x="596432" y="1542306"/>
            <a:ext cx="17100000" cy="720000"/>
          </a:xfrm>
          <a:prstGeom prst="rect">
            <a:avLst/>
          </a:prstGeom>
          <a:noFill/>
          <a:ln>
            <a:noFill/>
          </a:ln>
        </p:spPr>
        <p:txBody>
          <a:bodyPr spcFirstLastPara="1" wrap="square" lIns="468000" tIns="91425" rIns="221350" bIns="91425" anchor="t" anchorCtr="0">
            <a:noAutofit/>
          </a:bodyPr>
          <a:lstStyle>
            <a:lvl1pPr lvl="0" algn="l">
              <a:lnSpc>
                <a:spcPct val="100000"/>
              </a:lnSpc>
              <a:spcBef>
                <a:spcPts val="0"/>
              </a:spcBef>
              <a:spcAft>
                <a:spcPts val="0"/>
              </a:spcAft>
              <a:buClr>
                <a:schemeClr val="accent1"/>
              </a:buClr>
              <a:buSzPts val="1000"/>
              <a:buNone/>
              <a:defRPr sz="3200" b="1" i="0">
                <a:solidFill>
                  <a:schemeClr val="accent1"/>
                </a:solidFill>
                <a:latin typeface="M PLUS 1p"/>
                <a:ea typeface="M PLUS 1p"/>
                <a:cs typeface="M PLUS 1p"/>
                <a:sym typeface="M PLUS 1p"/>
              </a:defRPr>
            </a:lvl1pPr>
            <a:lvl2pPr lvl="1"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2pPr>
            <a:lvl3pPr lvl="2"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3pPr>
            <a:lvl4pPr lvl="3"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4pPr>
            <a:lvl5pPr lvl="4"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5pPr>
            <a:lvl6pPr lvl="5"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6pPr>
            <a:lvl7pPr lvl="6"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7pPr>
            <a:lvl8pPr lvl="7"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8pPr>
            <a:lvl9pPr lvl="8" algn="l">
              <a:lnSpc>
                <a:spcPct val="100000"/>
              </a:lnSpc>
              <a:spcBef>
                <a:spcPts val="0"/>
              </a:spcBef>
              <a:spcAft>
                <a:spcPts val="0"/>
              </a:spcAft>
              <a:buClr>
                <a:schemeClr val="accent1"/>
              </a:buClr>
              <a:buSzPts val="1000"/>
              <a:buFont typeface="Public Sans"/>
              <a:buNone/>
              <a:defRPr sz="1000" b="1">
                <a:solidFill>
                  <a:schemeClr val="accent1"/>
                </a:solidFill>
                <a:latin typeface="Public Sans"/>
                <a:ea typeface="Public Sans"/>
                <a:cs typeface="Public Sans"/>
                <a:sym typeface="Public Sans"/>
              </a:defRPr>
            </a:lvl9pPr>
          </a:lstStyle>
          <a:p>
            <a:endParaRPr/>
          </a:p>
        </p:txBody>
      </p:sp>
      <p:sp>
        <p:nvSpPr>
          <p:cNvPr id="41" name="Google Shape;41;p52"/>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1カラム+注釈+テキスト">
  <p:cSld name="[2]1カラム+注釈+テキスト">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53"/>
          <p:cNvSpPr txBox="1">
            <a:spLocks noGrp="1"/>
          </p:cNvSpPr>
          <p:nvPr>
            <p:ph type="body" idx="1"/>
          </p:nvPr>
        </p:nvSpPr>
        <p:spPr>
          <a:xfrm>
            <a:off x="597600" y="2988000"/>
            <a:ext cx="17100000" cy="6588000"/>
          </a:xfrm>
          <a:prstGeom prst="rect">
            <a:avLst/>
          </a:prstGeom>
          <a:noFill/>
          <a:ln>
            <a:noFill/>
          </a:ln>
        </p:spPr>
        <p:txBody>
          <a:bodyPr spcFirstLastPara="1" wrap="square" lIns="468000" tIns="45700" rIns="91425" bIns="45700" anchor="t" anchorCtr="0">
            <a:normAutofit/>
          </a:bodyPr>
          <a:lstStyle>
            <a:lvl1pPr marL="457200" lvl="0" indent="-228600" algn="l">
              <a:lnSpc>
                <a:spcPct val="130000"/>
              </a:lnSpc>
              <a:spcBef>
                <a:spcPts val="1500"/>
              </a:spcBef>
              <a:spcAft>
                <a:spcPts val="0"/>
              </a:spcAft>
              <a:buClr>
                <a:schemeClr val="dk2"/>
              </a:buClr>
              <a:buSzPts val="2800"/>
              <a:buNone/>
              <a:defRPr sz="28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44" name="Google Shape;44;p53"/>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3"/>
          <p:cNvSpPr txBox="1">
            <a:spLocks noGrp="1"/>
          </p:cNvSpPr>
          <p:nvPr>
            <p:ph type="body" idx="2"/>
          </p:nvPr>
        </p:nvSpPr>
        <p:spPr>
          <a:xfrm>
            <a:off x="597600" y="1548000"/>
            <a:ext cx="17100000" cy="1152000"/>
          </a:xfrm>
          <a:prstGeom prst="rect">
            <a:avLst/>
          </a:prstGeom>
          <a:noFill/>
          <a:ln>
            <a:noFill/>
          </a:ln>
        </p:spPr>
        <p:txBody>
          <a:bodyPr spcFirstLastPara="1" wrap="square" lIns="468000" tIns="45700" rIns="91425" bIns="45700" anchor="t" anchorCtr="0">
            <a:norm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46" name="Google Shape;46;p53"/>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2カラム+フルセット2">
  <p:cSld name="[3]2カラム+フルセット2">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body" idx="1"/>
          </p:nvPr>
        </p:nvSpPr>
        <p:spPr>
          <a:xfrm>
            <a:off x="597600" y="3703362"/>
            <a:ext cx="8532000" cy="5904188"/>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50" name="Google Shape;50;p54"/>
          <p:cNvSpPr txBox="1">
            <a:spLocks noGrp="1"/>
          </p:cNvSpPr>
          <p:nvPr>
            <p:ph type="body" idx="2"/>
          </p:nvPr>
        </p:nvSpPr>
        <p:spPr>
          <a:xfrm>
            <a:off x="9158400" y="3703362"/>
            <a:ext cx="8532000" cy="5904188"/>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51" name="Google Shape;51;p54"/>
          <p:cNvSpPr txBox="1">
            <a:spLocks noGrp="1"/>
          </p:cNvSpPr>
          <p:nvPr>
            <p:ph type="body" idx="3"/>
          </p:nvPr>
        </p:nvSpPr>
        <p:spPr>
          <a:xfrm>
            <a:off x="9163160" y="2983362"/>
            <a:ext cx="8532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52" name="Google Shape;52;p54"/>
          <p:cNvSpPr txBox="1">
            <a:spLocks noGrp="1"/>
          </p:cNvSpPr>
          <p:nvPr>
            <p:ph type="body" idx="4"/>
          </p:nvPr>
        </p:nvSpPr>
        <p:spPr>
          <a:xfrm>
            <a:off x="597600" y="2983362"/>
            <a:ext cx="8532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53" name="Google Shape;53;p54"/>
          <p:cNvSpPr txBox="1">
            <a:spLocks noGrp="1"/>
          </p:cNvSpPr>
          <p:nvPr>
            <p:ph type="body" idx="5"/>
          </p:nvPr>
        </p:nvSpPr>
        <p:spPr>
          <a:xfrm>
            <a:off x="597600" y="1548000"/>
            <a:ext cx="17100000" cy="1152000"/>
          </a:xfrm>
          <a:prstGeom prst="rect">
            <a:avLst/>
          </a:prstGeom>
          <a:noFill/>
          <a:ln>
            <a:noFill/>
          </a:ln>
        </p:spPr>
        <p:txBody>
          <a:bodyPr spcFirstLastPara="1" wrap="square" lIns="468000" tIns="45700" rIns="91425" bIns="457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54" name="Google Shape;54;p54"/>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5488">
          <p15:clr>
            <a:srgbClr val="FBAE40"/>
          </p15:clr>
        </p15:guide>
        <p15:guide id="2" pos="6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3]2カラム+見出し+テキスト">
  <p:cSld name="1_[3]2カラム+見出し+テキスト">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55"/>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lvl="0" algn="l">
              <a:lnSpc>
                <a:spcPct val="90000"/>
              </a:lnSpc>
              <a:spcBef>
                <a:spcPts val="0"/>
              </a:spcBef>
              <a:spcAft>
                <a:spcPts val="0"/>
              </a:spcAft>
              <a:buClr>
                <a:schemeClr val="dk1"/>
              </a:buClr>
              <a:buSzPts val="4000"/>
              <a:buFont typeface="M PLUS 1p"/>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5"/>
          <p:cNvSpPr txBox="1">
            <a:spLocks noGrp="1"/>
          </p:cNvSpPr>
          <p:nvPr>
            <p:ph type="body" idx="1"/>
          </p:nvPr>
        </p:nvSpPr>
        <p:spPr>
          <a:xfrm>
            <a:off x="597600" y="2268000"/>
            <a:ext cx="8532000" cy="734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58" name="Google Shape;58;p55"/>
          <p:cNvSpPr txBox="1">
            <a:spLocks noGrp="1"/>
          </p:cNvSpPr>
          <p:nvPr>
            <p:ph type="body" idx="2"/>
          </p:nvPr>
        </p:nvSpPr>
        <p:spPr>
          <a:xfrm>
            <a:off x="9158400" y="2268000"/>
            <a:ext cx="8532000" cy="7344000"/>
          </a:xfrm>
          <a:prstGeom prst="rect">
            <a:avLst/>
          </a:prstGeom>
          <a:noFill/>
          <a:ln>
            <a:noFill/>
          </a:ln>
        </p:spPr>
        <p:txBody>
          <a:bodyPr spcFirstLastPara="1" wrap="square" lIns="468000" tIns="90000" rIns="503975" bIns="90000" anchor="t" anchorCtr="0">
            <a:noAutofit/>
          </a:bodyPr>
          <a:lstStyle>
            <a:lvl1pPr marL="457200" lvl="0" indent="-228600" algn="l">
              <a:lnSpc>
                <a:spcPct val="130000"/>
              </a:lnSpc>
              <a:spcBef>
                <a:spcPts val="1500"/>
              </a:spcBef>
              <a:spcAft>
                <a:spcPts val="0"/>
              </a:spcAft>
              <a:buClr>
                <a:schemeClr val="dk2"/>
              </a:buClr>
              <a:buSzPts val="2400"/>
              <a:buNone/>
              <a:defRPr sz="2400">
                <a:solidFill>
                  <a:schemeClr val="dk2"/>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59" name="Google Shape;59;p55"/>
          <p:cNvSpPr txBox="1">
            <a:spLocks noGrp="1"/>
          </p:cNvSpPr>
          <p:nvPr>
            <p:ph type="body" idx="3"/>
          </p:nvPr>
        </p:nvSpPr>
        <p:spPr>
          <a:xfrm>
            <a:off x="9163160" y="1548000"/>
            <a:ext cx="8532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60" name="Google Shape;60;p55"/>
          <p:cNvSpPr txBox="1">
            <a:spLocks noGrp="1"/>
          </p:cNvSpPr>
          <p:nvPr>
            <p:ph type="body" idx="4"/>
          </p:nvPr>
        </p:nvSpPr>
        <p:spPr>
          <a:xfrm>
            <a:off x="597600" y="1548000"/>
            <a:ext cx="8532000" cy="720000"/>
          </a:xfrm>
          <a:prstGeom prst="rect">
            <a:avLst/>
          </a:prstGeom>
          <a:noFill/>
          <a:ln>
            <a:noFill/>
          </a:ln>
        </p:spPr>
        <p:txBody>
          <a:bodyPr spcFirstLastPara="1" wrap="square" lIns="468000" tIns="90000" rIns="216000" bIns="90000" anchor="t" anchorCtr="0">
            <a:noAutofit/>
          </a:bodyPr>
          <a:lstStyle>
            <a:lvl1pPr marL="457200" lvl="0" indent="-228600" algn="l">
              <a:lnSpc>
                <a:spcPct val="130000"/>
              </a:lnSpc>
              <a:spcBef>
                <a:spcPts val="1500"/>
              </a:spcBef>
              <a:spcAft>
                <a:spcPts val="0"/>
              </a:spcAft>
              <a:buClr>
                <a:schemeClr val="accent1"/>
              </a:buClr>
              <a:buSzPts val="3200"/>
              <a:buNone/>
              <a:defRPr sz="3200" b="1">
                <a:solidFill>
                  <a:schemeClr val="accent1"/>
                </a:solidFill>
              </a:defRPr>
            </a:lvl1pPr>
            <a:lvl2pPr marL="914400" lvl="1" indent="-228600" algn="l">
              <a:lnSpc>
                <a:spcPct val="130000"/>
              </a:lnSpc>
              <a:spcBef>
                <a:spcPts val="750"/>
              </a:spcBef>
              <a:spcAft>
                <a:spcPts val="0"/>
              </a:spcAft>
              <a:buClr>
                <a:srgbClr val="88888A"/>
              </a:buClr>
              <a:buSzPts val="3000"/>
              <a:buNone/>
              <a:defRPr sz="3000">
                <a:solidFill>
                  <a:srgbClr val="88888A"/>
                </a:solidFill>
              </a:defRPr>
            </a:lvl2pPr>
            <a:lvl3pPr marL="1371600" lvl="2" indent="-228600" algn="l">
              <a:lnSpc>
                <a:spcPct val="130000"/>
              </a:lnSpc>
              <a:spcBef>
                <a:spcPts val="750"/>
              </a:spcBef>
              <a:spcAft>
                <a:spcPts val="0"/>
              </a:spcAft>
              <a:buClr>
                <a:srgbClr val="88888A"/>
              </a:buClr>
              <a:buSzPts val="2700"/>
              <a:buNone/>
              <a:defRPr sz="2700">
                <a:solidFill>
                  <a:srgbClr val="88888A"/>
                </a:solidFill>
              </a:defRPr>
            </a:lvl3pPr>
            <a:lvl4pPr marL="1828800" lvl="3" indent="-228600" algn="l">
              <a:lnSpc>
                <a:spcPct val="130000"/>
              </a:lnSpc>
              <a:spcBef>
                <a:spcPts val="750"/>
              </a:spcBef>
              <a:spcAft>
                <a:spcPts val="0"/>
              </a:spcAft>
              <a:buClr>
                <a:srgbClr val="88888A"/>
              </a:buClr>
              <a:buSzPts val="2400"/>
              <a:buNone/>
              <a:defRPr sz="2400">
                <a:solidFill>
                  <a:srgbClr val="88888A"/>
                </a:solidFill>
              </a:defRPr>
            </a:lvl4pPr>
            <a:lvl5pPr marL="2286000" lvl="4" indent="-228600" algn="l">
              <a:lnSpc>
                <a:spcPct val="130000"/>
              </a:lnSpc>
              <a:spcBef>
                <a:spcPts val="750"/>
              </a:spcBef>
              <a:spcAft>
                <a:spcPts val="0"/>
              </a:spcAft>
              <a:buClr>
                <a:srgbClr val="88888A"/>
              </a:buClr>
              <a:buSzPts val="2400"/>
              <a:buNone/>
              <a:defRPr sz="2400">
                <a:solidFill>
                  <a:srgbClr val="88888A"/>
                </a:solidFill>
              </a:defRPr>
            </a:lvl5pPr>
            <a:lvl6pPr marL="2743200" lvl="5" indent="-228600" algn="l">
              <a:lnSpc>
                <a:spcPct val="90000"/>
              </a:lnSpc>
              <a:spcBef>
                <a:spcPts val="750"/>
              </a:spcBef>
              <a:spcAft>
                <a:spcPts val="0"/>
              </a:spcAft>
              <a:buClr>
                <a:srgbClr val="88888A"/>
              </a:buClr>
              <a:buSzPts val="2400"/>
              <a:buNone/>
              <a:defRPr sz="2400">
                <a:solidFill>
                  <a:srgbClr val="88888A"/>
                </a:solidFill>
              </a:defRPr>
            </a:lvl6pPr>
            <a:lvl7pPr marL="3200400" lvl="6" indent="-228600" algn="l">
              <a:lnSpc>
                <a:spcPct val="90000"/>
              </a:lnSpc>
              <a:spcBef>
                <a:spcPts val="750"/>
              </a:spcBef>
              <a:spcAft>
                <a:spcPts val="0"/>
              </a:spcAft>
              <a:buClr>
                <a:srgbClr val="88888A"/>
              </a:buClr>
              <a:buSzPts val="2400"/>
              <a:buNone/>
              <a:defRPr sz="2400">
                <a:solidFill>
                  <a:srgbClr val="88888A"/>
                </a:solidFill>
              </a:defRPr>
            </a:lvl7pPr>
            <a:lvl8pPr marL="3657600" lvl="7" indent="-228600" algn="l">
              <a:lnSpc>
                <a:spcPct val="90000"/>
              </a:lnSpc>
              <a:spcBef>
                <a:spcPts val="750"/>
              </a:spcBef>
              <a:spcAft>
                <a:spcPts val="0"/>
              </a:spcAft>
              <a:buClr>
                <a:srgbClr val="88888A"/>
              </a:buClr>
              <a:buSzPts val="2400"/>
              <a:buNone/>
              <a:defRPr sz="2400">
                <a:solidFill>
                  <a:srgbClr val="88888A"/>
                </a:solidFill>
              </a:defRPr>
            </a:lvl8pPr>
            <a:lvl9pPr marL="4114800" lvl="8" indent="-228600" algn="l">
              <a:lnSpc>
                <a:spcPct val="90000"/>
              </a:lnSpc>
              <a:spcBef>
                <a:spcPts val="750"/>
              </a:spcBef>
              <a:spcAft>
                <a:spcPts val="0"/>
              </a:spcAft>
              <a:buClr>
                <a:srgbClr val="88888A"/>
              </a:buClr>
              <a:buSzPts val="2400"/>
              <a:buNone/>
              <a:defRPr sz="2400">
                <a:solidFill>
                  <a:srgbClr val="88888A"/>
                </a:solidFill>
              </a:defRPr>
            </a:lvl9pPr>
          </a:lstStyle>
          <a:p>
            <a:endParaRPr/>
          </a:p>
        </p:txBody>
      </p:sp>
      <p:sp>
        <p:nvSpPr>
          <p:cNvPr id="61" name="Google Shape;61;p55"/>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xmlns:p15="http://schemas.microsoft.com/office/powerpoint/2012/main">
        <p15:guide id="1" pos="5488">
          <p15:clr>
            <a:srgbClr val="FBAE40"/>
          </p15:clr>
        </p15:guide>
        <p15:guide id="2" pos="6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body" idx="1"/>
          </p:nvPr>
        </p:nvSpPr>
        <p:spPr>
          <a:xfrm>
            <a:off x="597600" y="1554346"/>
            <a:ext cx="17100000" cy="8095122"/>
          </a:xfrm>
          <a:prstGeom prst="rect">
            <a:avLst/>
          </a:prstGeom>
          <a:noFill/>
          <a:ln>
            <a:noFill/>
          </a:ln>
        </p:spPr>
        <p:txBody>
          <a:bodyPr spcFirstLastPara="1" wrap="square" lIns="468000" tIns="45700" rIns="91425" bIns="45700" anchor="t" anchorCtr="0">
            <a:normAutofit/>
          </a:bodyPr>
          <a:lstStyle>
            <a:lvl1pPr marL="457200" marR="0" lvl="0" indent="-431800" algn="l" rtl="0">
              <a:lnSpc>
                <a:spcPct val="130000"/>
              </a:lnSpc>
              <a:spcBef>
                <a:spcPts val="1500"/>
              </a:spcBef>
              <a:spcAft>
                <a:spcPts val="0"/>
              </a:spcAft>
              <a:buClr>
                <a:schemeClr val="dk1"/>
              </a:buClr>
              <a:buSzPts val="3200"/>
              <a:buFont typeface="Arial"/>
              <a:buChar char="•"/>
              <a:defRPr sz="3200" b="0" i="0" u="none" strike="noStrike" cap="none">
                <a:solidFill>
                  <a:schemeClr val="dk1"/>
                </a:solidFill>
                <a:latin typeface="M PLUS 1p"/>
                <a:ea typeface="M PLUS 1p"/>
                <a:cs typeface="M PLUS 1p"/>
                <a:sym typeface="M PLUS 1p"/>
              </a:defRPr>
            </a:lvl1pPr>
            <a:lvl2pPr marL="914400" marR="0" lvl="1" indent="-406400" algn="l" rtl="0">
              <a:lnSpc>
                <a:spcPct val="130000"/>
              </a:lnSpc>
              <a:spcBef>
                <a:spcPts val="750"/>
              </a:spcBef>
              <a:spcAft>
                <a:spcPts val="0"/>
              </a:spcAft>
              <a:buClr>
                <a:schemeClr val="dk1"/>
              </a:buClr>
              <a:buSzPts val="2800"/>
              <a:buFont typeface="Arial"/>
              <a:buChar char="•"/>
              <a:defRPr sz="2800" b="0" i="0" u="none" strike="noStrike" cap="none">
                <a:solidFill>
                  <a:schemeClr val="dk1"/>
                </a:solidFill>
                <a:latin typeface="M PLUS 1p"/>
                <a:ea typeface="M PLUS 1p"/>
                <a:cs typeface="M PLUS 1p"/>
                <a:sym typeface="M PLUS 1p"/>
              </a:defRPr>
            </a:lvl2pPr>
            <a:lvl3pPr marL="1371600" marR="0" lvl="2" indent="-381000" algn="l" rtl="0">
              <a:lnSpc>
                <a:spcPct val="130000"/>
              </a:lnSpc>
              <a:spcBef>
                <a:spcPts val="750"/>
              </a:spcBef>
              <a:spcAft>
                <a:spcPts val="0"/>
              </a:spcAft>
              <a:buClr>
                <a:schemeClr val="dk1"/>
              </a:buClr>
              <a:buSzPts val="2400"/>
              <a:buFont typeface="Arial"/>
              <a:buChar char="•"/>
              <a:defRPr sz="2400" b="0" i="0" u="none" strike="noStrike" cap="none">
                <a:solidFill>
                  <a:schemeClr val="dk1"/>
                </a:solidFill>
                <a:latin typeface="M PLUS 1p"/>
                <a:ea typeface="M PLUS 1p"/>
                <a:cs typeface="M PLUS 1p"/>
                <a:sym typeface="M PLUS 1p"/>
              </a:defRPr>
            </a:lvl3pPr>
            <a:lvl4pPr marL="1828800" marR="0" lvl="3" indent="-355600" algn="l" rtl="0">
              <a:lnSpc>
                <a:spcPct val="130000"/>
              </a:lnSpc>
              <a:spcBef>
                <a:spcPts val="750"/>
              </a:spcBef>
              <a:spcAft>
                <a:spcPts val="0"/>
              </a:spcAft>
              <a:buClr>
                <a:schemeClr val="dk1"/>
              </a:buClr>
              <a:buSzPts val="2000"/>
              <a:buFont typeface="Arial"/>
              <a:buChar char="•"/>
              <a:defRPr sz="2000" b="0" i="0" u="none" strike="noStrike" cap="none">
                <a:solidFill>
                  <a:schemeClr val="dk1"/>
                </a:solidFill>
                <a:latin typeface="M PLUS 1p"/>
                <a:ea typeface="M PLUS 1p"/>
                <a:cs typeface="M PLUS 1p"/>
                <a:sym typeface="M PLUS 1p"/>
              </a:defRPr>
            </a:lvl4pPr>
            <a:lvl5pPr marL="2286000" marR="0" lvl="4" indent="-342900" algn="l" rtl="0">
              <a:lnSpc>
                <a:spcPct val="130000"/>
              </a:lnSpc>
              <a:spcBef>
                <a:spcPts val="750"/>
              </a:spcBef>
              <a:spcAft>
                <a:spcPts val="0"/>
              </a:spcAft>
              <a:buClr>
                <a:schemeClr val="dk1"/>
              </a:buClr>
              <a:buSzPts val="1800"/>
              <a:buFont typeface="Arial"/>
              <a:buChar char="•"/>
              <a:defRPr sz="1800" b="0" i="0" u="none" strike="noStrike" cap="none">
                <a:solidFill>
                  <a:schemeClr val="dk1"/>
                </a:solidFill>
                <a:latin typeface="M PLUS 1p"/>
                <a:ea typeface="M PLUS 1p"/>
                <a:cs typeface="M PLUS 1p"/>
                <a:sym typeface="M PLUS 1p"/>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M PLUS 1p"/>
                <a:ea typeface="M PLUS 1p"/>
                <a:cs typeface="M PLUS 1p"/>
                <a:sym typeface="M PLUS 1p"/>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M PLUS 1p"/>
                <a:ea typeface="M PLUS 1p"/>
                <a:cs typeface="M PLUS 1p"/>
                <a:sym typeface="M PLUS 1p"/>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M PLUS 1p"/>
                <a:ea typeface="M PLUS 1p"/>
                <a:cs typeface="M PLUS 1p"/>
                <a:sym typeface="M PLUS 1p"/>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M PLUS 1p"/>
                <a:ea typeface="M PLUS 1p"/>
                <a:cs typeface="M PLUS 1p"/>
                <a:sym typeface="M PLUS 1p"/>
              </a:defRPr>
            </a:lvl9pPr>
          </a:lstStyle>
          <a:p>
            <a:endParaRPr/>
          </a:p>
        </p:txBody>
      </p:sp>
      <p:sp>
        <p:nvSpPr>
          <p:cNvPr id="11" name="Google Shape;11;p42"/>
          <p:cNvSpPr txBox="1">
            <a:spLocks noGrp="1"/>
          </p:cNvSpPr>
          <p:nvPr>
            <p:ph type="sldNum" idx="12"/>
          </p:nvPr>
        </p:nvSpPr>
        <p:spPr>
          <a:xfrm>
            <a:off x="0" y="468000"/>
            <a:ext cx="576000" cy="432000"/>
          </a:xfrm>
          <a:prstGeom prst="rect">
            <a:avLst/>
          </a:prstGeom>
          <a:noFill/>
          <a:ln>
            <a:noFill/>
          </a:ln>
        </p:spPr>
        <p:txBody>
          <a:bodyPr spcFirstLastPara="1" wrap="square" lIns="72000" tIns="45700" rIns="91425" bIns="45700"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M PLUS 1p"/>
                <a:ea typeface="M PLUS 1p"/>
                <a:cs typeface="M PLUS 1p"/>
                <a:sym typeface="M PLUS 1p"/>
              </a:defRPr>
            </a:lvl9pPr>
          </a:lstStyle>
          <a:p>
            <a:pPr marL="0" lvl="0" indent="0" algn="ctr" rtl="0">
              <a:spcBef>
                <a:spcPts val="0"/>
              </a:spcBef>
              <a:spcAft>
                <a:spcPts val="0"/>
              </a:spcAft>
              <a:buNone/>
            </a:pPr>
            <a:fld id="{00000000-1234-1234-1234-123412341234}" type="slidenum">
              <a:rPr lang="ja-JP"/>
              <a:t>‹#›</a:t>
            </a:fld>
            <a:endParaRPr/>
          </a:p>
        </p:txBody>
      </p:sp>
      <p:sp>
        <p:nvSpPr>
          <p:cNvPr id="12" name="Google Shape;12;p42"/>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lvl1pPr marR="0" lvl="0" algn="l" rtl="0">
              <a:lnSpc>
                <a:spcPct val="90000"/>
              </a:lnSpc>
              <a:spcBef>
                <a:spcPts val="0"/>
              </a:spcBef>
              <a:spcAft>
                <a:spcPts val="0"/>
              </a:spcAft>
              <a:buClr>
                <a:schemeClr val="dk1"/>
              </a:buClr>
              <a:buSzPts val="4000"/>
              <a:buFont typeface="M PLUS 1p"/>
              <a:buNone/>
              <a:defRPr sz="4000" b="1" i="0" u="none" strike="noStrike" cap="none">
                <a:solidFill>
                  <a:schemeClr val="dk1"/>
                </a:solidFill>
                <a:latin typeface="M PLUS 1p"/>
                <a:ea typeface="M PLUS 1p"/>
                <a:cs typeface="M PLUS 1p"/>
                <a:sym typeface="M PLUS 1p"/>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94">
          <p15:clr>
            <a:srgbClr val="F26B43"/>
          </p15:clr>
        </p15:guide>
        <p15:guide id="2" pos="362">
          <p15:clr>
            <a:srgbClr val="F26B43"/>
          </p15:clr>
        </p15:guide>
        <p15:guide id="3" pos="634">
          <p15:clr>
            <a:srgbClr val="F26B43"/>
          </p15:clr>
        </p15:guide>
        <p15:guide id="4">
          <p15:clr>
            <a:srgbClr val="F26B43"/>
          </p15:clr>
        </p15:guide>
        <p15:guide id="5" pos="1269">
          <p15:clr>
            <a:srgbClr val="F26B43"/>
          </p15:clr>
        </p15:guide>
        <p15:guide id="6" pos="2177">
          <p15:clr>
            <a:srgbClr val="F26B43"/>
          </p15:clr>
        </p15:guide>
        <p15:guide id="7" pos="3084">
          <p15:clr>
            <a:srgbClr val="F26B43"/>
          </p15:clr>
        </p15:guide>
        <p15:guide id="8" orient="horz">
          <p15:clr>
            <a:srgbClr val="F26B43"/>
          </p15:clr>
        </p15:guide>
        <p15:guide id="9" pos="3900">
          <p15:clr>
            <a:srgbClr val="F26B43"/>
          </p15:clr>
        </p15:guide>
        <p15:guide id="10" pos="4218">
          <p15:clr>
            <a:srgbClr val="F26B43"/>
          </p15:clr>
        </p15:guide>
        <p15:guide id="11" pos="4853">
          <p15:clr>
            <a:srgbClr val="F26B43"/>
          </p15:clr>
        </p15:guide>
        <p15:guide id="12" pos="5760">
          <p15:clr>
            <a:srgbClr val="F26B43"/>
          </p15:clr>
        </p15:guide>
        <p15:guide id="13" pos="6667">
          <p15:clr>
            <a:srgbClr val="F26B43"/>
          </p15:clr>
        </p15:guide>
        <p15:guide id="14" pos="7574">
          <p15:clr>
            <a:srgbClr val="F26B43"/>
          </p15:clr>
        </p15:guide>
        <p15:guide id="15" orient="horz" pos="291">
          <p15:clr>
            <a:srgbClr val="F26B43"/>
          </p15:clr>
        </p15:guide>
        <p15:guide id="16" pos="7847">
          <p15:clr>
            <a:srgbClr val="F26B43"/>
          </p15:clr>
        </p15:guide>
        <p15:guide id="17" pos="8482">
          <p15:clr>
            <a:srgbClr val="F26B43"/>
          </p15:clr>
        </p15:guide>
        <p15:guide id="18" pos="9343">
          <p15:clr>
            <a:srgbClr val="F26B43"/>
          </p15:clr>
        </p15:guide>
        <p15:guide id="19" pos="10251">
          <p15:clr>
            <a:srgbClr val="F26B43"/>
          </p15:clr>
        </p15:guide>
        <p15:guide id="20" pos="11158">
          <p15:clr>
            <a:srgbClr val="F26B43"/>
          </p15:clr>
        </p15:guide>
        <p15:guide id="21" pos="11520">
          <p15:clr>
            <a:srgbClr val="F26B43"/>
          </p15:clr>
        </p15:guide>
        <p15:guide id="22" pos="10886">
          <p15:clr>
            <a:srgbClr val="F26B43"/>
          </p15:clr>
        </p15:guide>
        <p15:guide id="23" pos="7302">
          <p15:clr>
            <a:srgbClr val="F26B43"/>
          </p15:clr>
        </p15:guide>
        <p15:guide id="24" pos="3673">
          <p15:clr>
            <a:srgbClr val="F26B43"/>
          </p15:clr>
        </p15:guide>
        <p15:guide id="25" orient="horz" pos="1879">
          <p15:clr>
            <a:srgbClr val="F26B43"/>
          </p15:clr>
        </p15:guide>
        <p15:guide id="26" orient="horz" pos="2106">
          <p15:clr>
            <a:srgbClr val="F26B43"/>
          </p15:clr>
        </p15:guide>
        <p15:guide id="27" orient="horz" pos="2332">
          <p15:clr>
            <a:srgbClr val="F26B43"/>
          </p15:clr>
        </p15:guide>
        <p15:guide id="28" orient="horz" pos="2559">
          <p15:clr>
            <a:srgbClr val="F26B43"/>
          </p15:clr>
        </p15:guide>
        <p15:guide id="29" orient="horz" pos="2786">
          <p15:clr>
            <a:srgbClr val="F26B43"/>
          </p15:clr>
        </p15:guide>
        <p15:guide id="30" orient="horz" pos="3013">
          <p15:clr>
            <a:srgbClr val="F26B43"/>
          </p15:clr>
        </p15:guide>
        <p15:guide id="31" orient="horz" pos="3421">
          <p15:clr>
            <a:srgbClr val="F26B43"/>
          </p15:clr>
        </p15:guide>
        <p15:guide id="32" orient="horz" pos="3648">
          <p15:clr>
            <a:srgbClr val="F26B43"/>
          </p15:clr>
        </p15:guide>
        <p15:guide id="33" orient="horz" pos="3875">
          <p15:clr>
            <a:srgbClr val="F26B43"/>
          </p15:clr>
        </p15:guide>
        <p15:guide id="34" orient="horz" pos="4056">
          <p15:clr>
            <a:srgbClr val="F26B43"/>
          </p15:clr>
        </p15:guide>
        <p15:guide id="35" orient="horz" pos="4283">
          <p15:clr>
            <a:srgbClr val="F26B43"/>
          </p15:clr>
        </p15:guide>
        <p15:guide id="36" orient="horz" pos="4510">
          <p15:clr>
            <a:srgbClr val="F26B43"/>
          </p15:clr>
        </p15:guide>
        <p15:guide id="37" orient="horz" pos="4691">
          <p15:clr>
            <a:srgbClr val="F26B43"/>
          </p15:clr>
        </p15:guide>
        <p15:guide id="38" orient="horz" pos="4918">
          <p15:clr>
            <a:srgbClr val="F26B43"/>
          </p15:clr>
        </p15:guide>
        <p15:guide id="39" orient="horz" pos="5145">
          <p15:clr>
            <a:srgbClr val="F26B43"/>
          </p15:clr>
        </p15:guide>
        <p15:guide id="40" orient="horz" pos="5371">
          <p15:clr>
            <a:srgbClr val="F26B43"/>
          </p15:clr>
        </p15:guide>
        <p15:guide id="41" orient="horz" pos="5598">
          <p15:clr>
            <a:srgbClr val="F26B43"/>
          </p15:clr>
        </p15:guide>
        <p15:guide id="42" orient="horz" pos="5825">
          <p15:clr>
            <a:srgbClr val="F26B43"/>
          </p15:clr>
        </p15:guide>
        <p15:guide id="43" orient="horz" pos="6052">
          <p15:clr>
            <a:srgbClr val="F26B43"/>
          </p15:clr>
        </p15:guide>
        <p15:guide id="44" orient="horz" pos="6279">
          <p15:clr>
            <a:srgbClr val="F26B43"/>
          </p15:clr>
        </p15:guide>
        <p15:guide id="45" orient="horz" pos="6479">
          <p15:clr>
            <a:srgbClr val="F26B43"/>
          </p15:clr>
        </p15:guide>
        <p15:guide id="46" orient="horz" pos="1652">
          <p15:clr>
            <a:srgbClr val="F26B43"/>
          </p15:clr>
        </p15:guide>
        <p15:guide id="47" orient="horz" pos="1425">
          <p15:clr>
            <a:srgbClr val="F26B43"/>
          </p15:clr>
        </p15:guide>
        <p15:guide id="48" orient="horz" pos="1198">
          <p15:clr>
            <a:srgbClr val="F26B43"/>
          </p15:clr>
        </p15:guide>
        <p15:guide id="49" orient="horz" pos="972">
          <p15:clr>
            <a:srgbClr val="F26B43"/>
          </p15:clr>
        </p15:guide>
        <p15:guide id="50" orient="horz" pos="745">
          <p15:clr>
            <a:srgbClr val="F26B43"/>
          </p15:clr>
        </p15:guide>
        <p15:guide id="51" orient="horz" pos="5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9"/>
          <p:cNvSpPr txBox="1">
            <a:spLocks noGrp="1"/>
          </p:cNvSpPr>
          <p:nvPr>
            <p:ph type="ctrTitle"/>
          </p:nvPr>
        </p:nvSpPr>
        <p:spPr>
          <a:xfrm>
            <a:off x="579379" y="4062586"/>
            <a:ext cx="17142908" cy="1357915"/>
          </a:xfrm>
          <a:prstGeom prst="rect">
            <a:avLst/>
          </a:prstGeom>
          <a:noFill/>
          <a:ln>
            <a:noFill/>
          </a:ln>
        </p:spPr>
        <p:txBody>
          <a:bodyPr spcFirstLastPara="1" wrap="square" lIns="468000" tIns="91425" rIns="220625" bIns="91425" anchor="t" anchorCtr="0">
            <a:noAutofit/>
          </a:bodyPr>
          <a:lstStyle/>
          <a:p>
            <a:pPr marL="0" lvl="0" indent="0" algn="l" rtl="0">
              <a:lnSpc>
                <a:spcPct val="90000"/>
              </a:lnSpc>
              <a:spcBef>
                <a:spcPts val="0"/>
              </a:spcBef>
              <a:spcAft>
                <a:spcPts val="0"/>
              </a:spcAft>
              <a:buClr>
                <a:schemeClr val="dk2"/>
              </a:buClr>
              <a:buSzPts val="4000"/>
              <a:buFont typeface="M PLUS 1p"/>
              <a:buNone/>
            </a:pPr>
            <a:r>
              <a:rPr lang="ja-JP"/>
              <a:t>申請操作マニュアル</a:t>
            </a:r>
            <a:endParaRPr/>
          </a:p>
        </p:txBody>
      </p:sp>
      <p:sp>
        <p:nvSpPr>
          <p:cNvPr id="474" name="Google Shape;474;p29"/>
          <p:cNvSpPr txBox="1">
            <a:spLocks noGrp="1"/>
          </p:cNvSpPr>
          <p:nvPr>
            <p:ph type="subTitle" idx="1"/>
          </p:nvPr>
        </p:nvSpPr>
        <p:spPr>
          <a:xfrm>
            <a:off x="579378" y="2980800"/>
            <a:ext cx="17133947" cy="726786"/>
          </a:xfrm>
          <a:prstGeom prst="rect">
            <a:avLst/>
          </a:prstGeom>
          <a:noFill/>
          <a:ln>
            <a:noFill/>
          </a:ln>
        </p:spPr>
        <p:txBody>
          <a:bodyPr spcFirstLastPara="1" wrap="square" lIns="468000" tIns="91425" rIns="221350" bIns="91425" anchor="t" anchorCtr="0">
            <a:noAutofit/>
          </a:bodyPr>
          <a:lstStyle/>
          <a:p>
            <a:pPr marL="342854" lvl="0" indent="-342854" algn="l" rtl="0">
              <a:lnSpc>
                <a:spcPct val="100000"/>
              </a:lnSpc>
              <a:spcBef>
                <a:spcPts val="0"/>
              </a:spcBef>
              <a:spcAft>
                <a:spcPts val="0"/>
              </a:spcAft>
              <a:buClr>
                <a:schemeClr val="accent1"/>
              </a:buClr>
              <a:buSzPts val="1000"/>
              <a:buNone/>
            </a:pPr>
            <a:r>
              <a:rPr lang="ja-JP" altLang="en-US" dirty="0"/>
              <a:t>オンラインでの証明書申請</a:t>
            </a:r>
            <a:r>
              <a:rPr lang="ja-JP" dirty="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1"/>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t>４ 電子署名をする</a:t>
            </a:r>
            <a:endParaRPr/>
          </a:p>
        </p:txBody>
      </p:sp>
      <p:sp>
        <p:nvSpPr>
          <p:cNvPr id="575" name="Google Shape;575;p81"/>
          <p:cNvSpPr txBox="1"/>
          <p:nvPr/>
        </p:nvSpPr>
        <p:spPr>
          <a:xfrm>
            <a:off x="597600" y="1543050"/>
            <a:ext cx="18510600" cy="2693400"/>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endParaRPr sz="2800" b="0" i="0" u="none" strike="noStrike" cap="none">
              <a:solidFill>
                <a:schemeClr val="dk1"/>
              </a:solidFill>
              <a:latin typeface="M PLUS 1p"/>
              <a:ea typeface="M PLUS 1p"/>
              <a:cs typeface="M PLUS 1p"/>
              <a:sym typeface="M PLUS 1p"/>
            </a:endParaRPr>
          </a:p>
        </p:txBody>
      </p:sp>
      <p:sp>
        <p:nvSpPr>
          <p:cNvPr id="576" name="Google Shape;576;p81"/>
          <p:cNvSpPr txBox="1"/>
          <p:nvPr/>
        </p:nvSpPr>
        <p:spPr>
          <a:xfrm>
            <a:off x="1498076" y="1987275"/>
            <a:ext cx="16871100" cy="2172300"/>
          </a:xfrm>
          <a:prstGeom prst="rect">
            <a:avLst/>
          </a:prstGeom>
          <a:noFill/>
          <a:ln>
            <a:noFill/>
          </a:ln>
        </p:spPr>
        <p:txBody>
          <a:bodyPr spcFirstLastPara="1" wrap="square" lIns="468000" tIns="45700" rIns="720000" bIns="45700" anchor="ctr" anchorCtr="0">
            <a:noAutofit/>
          </a:bodyPr>
          <a:lstStyle/>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マイナンバーカードをスマートフォンにかざします。</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スマートフォンによってマイナンバーカードに反応する箇所が違いますのでご注意くだ</a:t>
            </a:r>
            <a:r>
              <a:rPr lang="ja-JP" sz="2800">
                <a:solidFill>
                  <a:schemeClr val="dk1"/>
                </a:solidFill>
                <a:latin typeface="M PLUS 1p"/>
                <a:ea typeface="M PLUS 1p"/>
                <a:cs typeface="M PLUS 1p"/>
                <a:sym typeface="M PLUS 1p"/>
              </a:rPr>
              <a:t>さ</a:t>
            </a:r>
            <a:r>
              <a:rPr lang="ja-JP" sz="2800" b="0" i="0" u="none" strike="noStrike" cap="none">
                <a:solidFill>
                  <a:schemeClr val="dk1"/>
                </a:solidFill>
                <a:latin typeface="M PLUS 1p"/>
                <a:ea typeface="M PLUS 1p"/>
                <a:cs typeface="M PLUS 1p"/>
                <a:sym typeface="M PLUS 1p"/>
              </a:rPr>
              <a:t>い。</a:t>
            </a:r>
            <a:endParaRPr sz="2800" b="0" i="0" u="none" strike="noStrike" cap="none">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読み込まれた名前や住所がご自身で把握されている住民票上のもの同じか確認してください。</a:t>
            </a:r>
            <a:endParaRPr sz="2800" b="0" i="0" u="none" strike="noStrike" cap="none">
              <a:solidFill>
                <a:schemeClr val="dk1"/>
              </a:solidFill>
              <a:latin typeface="M PLUS 1p"/>
              <a:ea typeface="M PLUS 1p"/>
              <a:cs typeface="M PLUS 1p"/>
              <a:sym typeface="M PLUS 1p"/>
            </a:endParaRPr>
          </a:p>
        </p:txBody>
      </p:sp>
      <p:sp>
        <p:nvSpPr>
          <p:cNvPr id="577" name="Google Shape;577;p81"/>
          <p:cNvSpPr txBox="1"/>
          <p:nvPr/>
        </p:nvSpPr>
        <p:spPr>
          <a:xfrm>
            <a:off x="1923406" y="1482909"/>
            <a:ext cx="56519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マイナンバーカードを読み取る</a:t>
            </a:r>
            <a:endParaRPr sz="1400" b="0" i="0" u="none" strike="noStrike" cap="none">
              <a:solidFill>
                <a:srgbClr val="000000"/>
              </a:solidFill>
              <a:latin typeface="Arial"/>
              <a:ea typeface="Arial"/>
              <a:cs typeface="Arial"/>
              <a:sym typeface="Arial"/>
            </a:endParaRPr>
          </a:p>
        </p:txBody>
      </p:sp>
      <p:pic>
        <p:nvPicPr>
          <p:cNvPr id="578" name="Google Shape;578;p81" descr="再生 単色塗りつぶし"/>
          <p:cNvPicPr preferRelativeResize="0"/>
          <p:nvPr/>
        </p:nvPicPr>
        <p:blipFill rotWithShape="1">
          <a:blip r:embed="rId3">
            <a:alphaModFix/>
          </a:blip>
          <a:srcRect/>
          <a:stretch/>
        </p:blipFill>
        <p:spPr>
          <a:xfrm>
            <a:off x="4106815" y="6694847"/>
            <a:ext cx="599888" cy="599888"/>
          </a:xfrm>
          <a:prstGeom prst="rect">
            <a:avLst/>
          </a:prstGeom>
          <a:noFill/>
          <a:ln>
            <a:noFill/>
          </a:ln>
        </p:spPr>
      </p:pic>
      <p:pic>
        <p:nvPicPr>
          <p:cNvPr id="579" name="Google Shape;579;p81"/>
          <p:cNvPicPr preferRelativeResize="0"/>
          <p:nvPr/>
        </p:nvPicPr>
        <p:blipFill rotWithShape="1">
          <a:blip r:embed="rId4">
            <a:alphaModFix/>
          </a:blip>
          <a:srcRect/>
          <a:stretch/>
        </p:blipFill>
        <p:spPr>
          <a:xfrm>
            <a:off x="8233138" y="8353724"/>
            <a:ext cx="2242185" cy="1541502"/>
          </a:xfrm>
          <a:prstGeom prst="rect">
            <a:avLst/>
          </a:prstGeom>
          <a:noFill/>
          <a:ln>
            <a:noFill/>
          </a:ln>
        </p:spPr>
      </p:pic>
      <p:pic>
        <p:nvPicPr>
          <p:cNvPr id="580" name="Google Shape;580;p81" descr="再生 単色塗りつぶし"/>
          <p:cNvPicPr preferRelativeResize="0"/>
          <p:nvPr/>
        </p:nvPicPr>
        <p:blipFill rotWithShape="1">
          <a:blip r:embed="rId3">
            <a:alphaModFix/>
          </a:blip>
          <a:srcRect/>
          <a:stretch/>
        </p:blipFill>
        <p:spPr>
          <a:xfrm>
            <a:off x="8914164" y="6707136"/>
            <a:ext cx="599888" cy="599888"/>
          </a:xfrm>
          <a:prstGeom prst="rect">
            <a:avLst/>
          </a:prstGeom>
          <a:noFill/>
          <a:ln>
            <a:noFill/>
          </a:ln>
        </p:spPr>
      </p:pic>
      <p:pic>
        <p:nvPicPr>
          <p:cNvPr id="581" name="Google Shape;581;p81" descr="再生 単色塗りつぶし"/>
          <p:cNvPicPr preferRelativeResize="0"/>
          <p:nvPr/>
        </p:nvPicPr>
        <p:blipFill rotWithShape="1">
          <a:blip r:embed="rId3">
            <a:alphaModFix/>
          </a:blip>
          <a:srcRect/>
          <a:stretch/>
        </p:blipFill>
        <p:spPr>
          <a:xfrm>
            <a:off x="13718088" y="6707538"/>
            <a:ext cx="599888" cy="599888"/>
          </a:xfrm>
          <a:prstGeom prst="rect">
            <a:avLst/>
          </a:prstGeom>
          <a:noFill/>
          <a:ln>
            <a:noFill/>
          </a:ln>
        </p:spPr>
      </p:pic>
      <p:pic>
        <p:nvPicPr>
          <p:cNvPr id="582" name="Google Shape;582;p81"/>
          <p:cNvPicPr preferRelativeResize="0"/>
          <p:nvPr/>
        </p:nvPicPr>
        <p:blipFill rotWithShape="1">
          <a:blip r:embed="rId5">
            <a:alphaModFix/>
          </a:blip>
          <a:srcRect/>
          <a:stretch/>
        </p:blipFill>
        <p:spPr>
          <a:xfrm>
            <a:off x="1178406" y="4360268"/>
            <a:ext cx="2809141" cy="5085904"/>
          </a:xfrm>
          <a:prstGeom prst="rect">
            <a:avLst/>
          </a:prstGeom>
          <a:noFill/>
          <a:ln w="9525" cap="flat" cmpd="sng">
            <a:solidFill>
              <a:schemeClr val="dk1"/>
            </a:solidFill>
            <a:prstDash val="solid"/>
            <a:round/>
            <a:headEnd type="none" w="sm" len="sm"/>
            <a:tailEnd type="none" w="sm" len="sm"/>
          </a:ln>
        </p:spPr>
      </p:pic>
      <p:pic>
        <p:nvPicPr>
          <p:cNvPr id="583" name="Google Shape;583;p81"/>
          <p:cNvPicPr preferRelativeResize="0"/>
          <p:nvPr/>
        </p:nvPicPr>
        <p:blipFill rotWithShape="1">
          <a:blip r:embed="rId6">
            <a:alphaModFix/>
          </a:blip>
          <a:srcRect/>
          <a:stretch/>
        </p:blipFill>
        <p:spPr>
          <a:xfrm>
            <a:off x="5022608" y="4360268"/>
            <a:ext cx="2732026" cy="5195151"/>
          </a:xfrm>
          <a:prstGeom prst="rect">
            <a:avLst/>
          </a:prstGeom>
          <a:noFill/>
          <a:ln>
            <a:noFill/>
          </a:ln>
        </p:spPr>
      </p:pic>
      <p:pic>
        <p:nvPicPr>
          <p:cNvPr id="584" name="Google Shape;584;p81"/>
          <p:cNvPicPr preferRelativeResize="0"/>
          <p:nvPr/>
        </p:nvPicPr>
        <p:blipFill rotWithShape="1">
          <a:blip r:embed="rId7">
            <a:alphaModFix/>
          </a:blip>
          <a:srcRect/>
          <a:stretch/>
        </p:blipFill>
        <p:spPr>
          <a:xfrm>
            <a:off x="10708716" y="4386039"/>
            <a:ext cx="2853137" cy="5195151"/>
          </a:xfrm>
          <a:prstGeom prst="rect">
            <a:avLst/>
          </a:prstGeom>
          <a:noFill/>
          <a:ln w="9525" cap="flat" cmpd="sng">
            <a:solidFill>
              <a:schemeClr val="dk1"/>
            </a:solidFill>
            <a:prstDash val="solid"/>
            <a:round/>
            <a:headEnd type="none" w="sm" len="sm"/>
            <a:tailEnd type="none" w="sm" len="sm"/>
          </a:ln>
        </p:spPr>
      </p:pic>
      <p:pic>
        <p:nvPicPr>
          <p:cNvPr id="585" name="Google Shape;585;p81"/>
          <p:cNvPicPr preferRelativeResize="0"/>
          <p:nvPr/>
        </p:nvPicPr>
        <p:blipFill rotWithShape="1">
          <a:blip r:embed="rId8">
            <a:alphaModFix/>
          </a:blip>
          <a:srcRect/>
          <a:stretch/>
        </p:blipFill>
        <p:spPr>
          <a:xfrm>
            <a:off x="14787133" y="4386039"/>
            <a:ext cx="2761568" cy="519890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40" descr="グラフィカル ユーザー インターフェイス, テキスト, アプリケーション&#10;&#10;自動的に生成された説明"/>
          <p:cNvPicPr preferRelativeResize="0"/>
          <p:nvPr/>
        </p:nvPicPr>
        <p:blipFill rotWithShape="1">
          <a:blip r:embed="rId3">
            <a:alphaModFix/>
          </a:blip>
          <a:srcRect/>
          <a:stretch/>
        </p:blipFill>
        <p:spPr>
          <a:xfrm>
            <a:off x="1209512" y="1267866"/>
            <a:ext cx="4080807" cy="4893100"/>
          </a:xfrm>
          <a:prstGeom prst="rect">
            <a:avLst/>
          </a:prstGeom>
          <a:noFill/>
          <a:ln>
            <a:noFill/>
          </a:ln>
        </p:spPr>
      </p:pic>
      <p:pic>
        <p:nvPicPr>
          <p:cNvPr id="591" name="Google Shape;591;p40"/>
          <p:cNvPicPr preferRelativeResize="0"/>
          <p:nvPr/>
        </p:nvPicPr>
        <p:blipFill rotWithShape="1">
          <a:blip r:embed="rId4">
            <a:alphaModFix/>
          </a:blip>
          <a:srcRect/>
          <a:stretch/>
        </p:blipFill>
        <p:spPr>
          <a:xfrm>
            <a:off x="6110673" y="2737136"/>
            <a:ext cx="3515216" cy="5696745"/>
          </a:xfrm>
          <a:prstGeom prst="rect">
            <a:avLst/>
          </a:prstGeom>
          <a:noFill/>
          <a:ln>
            <a:noFill/>
          </a:ln>
        </p:spPr>
      </p:pic>
      <p:sp>
        <p:nvSpPr>
          <p:cNvPr id="592" name="Google Shape;592;p40"/>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t>５ 支払い情報を入力・確認する（クレジットカードの場合）</a:t>
            </a:r>
            <a:endParaRPr/>
          </a:p>
        </p:txBody>
      </p:sp>
      <p:sp>
        <p:nvSpPr>
          <p:cNvPr id="593" name="Google Shape;593;p40"/>
          <p:cNvSpPr txBox="1"/>
          <p:nvPr/>
        </p:nvSpPr>
        <p:spPr>
          <a:xfrm>
            <a:off x="597599" y="1543050"/>
            <a:ext cx="16542537" cy="1569801"/>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endParaRPr sz="2800" b="0" i="0" u="none" strike="noStrike" cap="none">
              <a:solidFill>
                <a:schemeClr val="dk1"/>
              </a:solidFill>
              <a:latin typeface="M PLUS 1p"/>
              <a:ea typeface="M PLUS 1p"/>
              <a:cs typeface="M PLUS 1p"/>
              <a:sym typeface="M PLUS 1p"/>
            </a:endParaRPr>
          </a:p>
        </p:txBody>
      </p:sp>
      <p:sp>
        <p:nvSpPr>
          <p:cNvPr id="594" name="Google Shape;594;p40"/>
          <p:cNvSpPr txBox="1"/>
          <p:nvPr/>
        </p:nvSpPr>
        <p:spPr>
          <a:xfrm>
            <a:off x="10133553" y="7413542"/>
            <a:ext cx="56519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支払い内容の確認</a:t>
            </a:r>
            <a:endParaRPr sz="1400" b="0" i="0" u="none" strike="noStrike" cap="none">
              <a:solidFill>
                <a:srgbClr val="000000"/>
              </a:solidFill>
              <a:latin typeface="Arial"/>
              <a:ea typeface="Arial"/>
              <a:cs typeface="Arial"/>
              <a:sym typeface="Arial"/>
            </a:endParaRPr>
          </a:p>
        </p:txBody>
      </p:sp>
      <p:sp>
        <p:nvSpPr>
          <p:cNvPr id="595" name="Google Shape;595;p40"/>
          <p:cNvSpPr txBox="1"/>
          <p:nvPr/>
        </p:nvSpPr>
        <p:spPr>
          <a:xfrm>
            <a:off x="9932903" y="7840494"/>
            <a:ext cx="8118385" cy="1186774"/>
          </a:xfrm>
          <a:prstGeom prst="rect">
            <a:avLst/>
          </a:prstGeom>
          <a:noFill/>
          <a:ln>
            <a:noFill/>
          </a:ln>
        </p:spPr>
        <p:txBody>
          <a:bodyPr spcFirstLastPara="1" wrap="square" lIns="468000" tIns="45700" rIns="720000" bIns="45700" anchor="ctr" anchorCtr="0">
            <a:noAutofit/>
          </a:bodyPr>
          <a:lstStyle/>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必要な通数や金額を改めてご確認ください。</a:t>
            </a:r>
            <a:endParaRPr sz="1400" b="0" i="0" u="none" strike="noStrike" cap="none">
              <a:solidFill>
                <a:srgbClr val="000000"/>
              </a:solidFill>
              <a:latin typeface="Arial"/>
              <a:ea typeface="Arial"/>
              <a:cs typeface="Arial"/>
              <a:sym typeface="Arial"/>
            </a:endParaRPr>
          </a:p>
        </p:txBody>
      </p:sp>
      <p:pic>
        <p:nvPicPr>
          <p:cNvPr id="596" name="Google Shape;596;p40" descr="戻る 単色塗りつぶし"/>
          <p:cNvPicPr preferRelativeResize="0"/>
          <p:nvPr/>
        </p:nvPicPr>
        <p:blipFill rotWithShape="1">
          <a:blip r:embed="rId5">
            <a:alphaModFix/>
          </a:blip>
          <a:srcRect/>
          <a:stretch/>
        </p:blipFill>
        <p:spPr>
          <a:xfrm>
            <a:off x="4623955" y="4451580"/>
            <a:ext cx="1643975" cy="1332690"/>
          </a:xfrm>
          <a:prstGeom prst="rect">
            <a:avLst/>
          </a:prstGeom>
          <a:noFill/>
          <a:ln>
            <a:noFill/>
          </a:ln>
          <a:effectLst>
            <a:outerShdw blurRad="50800" dist="38100" dir="2700000" algn="tl" rotWithShape="0">
              <a:srgbClr val="000000">
                <a:alpha val="40000"/>
              </a:srgbClr>
            </a:outerShdw>
          </a:effectLst>
        </p:spPr>
      </p:pic>
      <p:sp>
        <p:nvSpPr>
          <p:cNvPr id="597" name="Google Shape;597;p40"/>
          <p:cNvSpPr txBox="1"/>
          <p:nvPr/>
        </p:nvSpPr>
        <p:spPr>
          <a:xfrm>
            <a:off x="9913448" y="2121887"/>
            <a:ext cx="8118385" cy="5016641"/>
          </a:xfrm>
          <a:prstGeom prst="rect">
            <a:avLst/>
          </a:prstGeom>
          <a:noFill/>
          <a:ln>
            <a:noFill/>
          </a:ln>
        </p:spPr>
        <p:txBody>
          <a:bodyPr spcFirstLastPara="1" wrap="square" lIns="468000" tIns="45700" rIns="720000" bIns="45700" anchor="ctr" anchorCtr="0">
            <a:noAutofit/>
          </a:bodyPr>
          <a:lstStyle/>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以下のクレジットカードをご利用いただけます。</a:t>
            </a:r>
            <a:endParaRPr sz="2800" b="0" i="0" u="none" strike="noStrike" cap="none">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endParaRPr sz="1200" b="0" i="0" u="none" strike="noStrike" cap="none">
              <a:solidFill>
                <a:schemeClr val="dk1"/>
              </a:solidFill>
              <a:latin typeface="M PLUS 1p"/>
              <a:ea typeface="M PLUS 1p"/>
              <a:cs typeface="M PLUS 1p"/>
              <a:sym typeface="M PLUS 1p"/>
            </a:endParaRPr>
          </a:p>
          <a:p>
            <a:pPr marL="342854" marR="0" lvl="0" indent="-342854" algn="l" rtl="0">
              <a:lnSpc>
                <a:spcPct val="150000"/>
              </a:lnSpc>
              <a:spcBef>
                <a:spcPts val="0"/>
              </a:spcBef>
              <a:spcAft>
                <a:spcPts val="0"/>
              </a:spcAft>
              <a:buClr>
                <a:srgbClr val="000000"/>
              </a:buClr>
              <a:buSzPts val="1800"/>
              <a:buFont typeface="Arial"/>
              <a:buChar char="•"/>
            </a:pPr>
            <a:r>
              <a:rPr lang="ja-JP" sz="2800" b="0" i="0" u="none" strike="noStrike" cap="none">
                <a:solidFill>
                  <a:schemeClr val="dk1"/>
                </a:solidFill>
                <a:latin typeface="M PLUS 1p"/>
                <a:ea typeface="M PLUS 1p"/>
                <a:cs typeface="M PLUS 1p"/>
                <a:sym typeface="M PLUS 1p"/>
              </a:rPr>
              <a:t>VISA</a:t>
            </a:r>
            <a:endParaRPr sz="1400" b="0" i="0" u="none" strike="noStrike" cap="none">
              <a:solidFill>
                <a:srgbClr val="000000"/>
              </a:solidFill>
              <a:latin typeface="Arial"/>
              <a:ea typeface="Arial"/>
              <a:cs typeface="Arial"/>
              <a:sym typeface="Arial"/>
            </a:endParaRPr>
          </a:p>
          <a:p>
            <a:pPr marL="342854" marR="0" lvl="0" indent="-342854" algn="l" rtl="0">
              <a:lnSpc>
                <a:spcPct val="150000"/>
              </a:lnSpc>
              <a:spcBef>
                <a:spcPts val="0"/>
              </a:spcBef>
              <a:spcAft>
                <a:spcPts val="0"/>
              </a:spcAft>
              <a:buClr>
                <a:srgbClr val="000000"/>
              </a:buClr>
              <a:buSzPts val="1800"/>
              <a:buFont typeface="Arial"/>
              <a:buChar char="•"/>
            </a:pPr>
            <a:r>
              <a:rPr lang="ja-JP" sz="2800" b="0" i="0" u="none" strike="noStrike" cap="none">
                <a:solidFill>
                  <a:schemeClr val="dk1"/>
                </a:solidFill>
                <a:latin typeface="M PLUS 1p"/>
                <a:ea typeface="M PLUS 1p"/>
                <a:cs typeface="M PLUS 1p"/>
                <a:sym typeface="M PLUS 1p"/>
              </a:rPr>
              <a:t>Mastercard</a:t>
            </a:r>
            <a:endParaRPr sz="1400" b="0" i="0" u="none" strike="noStrike" cap="none">
              <a:solidFill>
                <a:srgbClr val="000000"/>
              </a:solidFill>
              <a:latin typeface="Arial"/>
              <a:ea typeface="Arial"/>
              <a:cs typeface="Arial"/>
              <a:sym typeface="Arial"/>
            </a:endParaRPr>
          </a:p>
          <a:p>
            <a:pPr marL="342854" marR="0" lvl="0" indent="-342854" algn="l" rtl="0">
              <a:lnSpc>
                <a:spcPct val="150000"/>
              </a:lnSpc>
              <a:spcBef>
                <a:spcPts val="0"/>
              </a:spcBef>
              <a:spcAft>
                <a:spcPts val="0"/>
              </a:spcAft>
              <a:buClr>
                <a:srgbClr val="000000"/>
              </a:buClr>
              <a:buSzPts val="1800"/>
              <a:buFont typeface="Arial"/>
              <a:buChar char="•"/>
            </a:pPr>
            <a:r>
              <a:rPr lang="ja-JP" sz="2800" b="0" i="0" u="none" strike="noStrike" cap="none">
                <a:solidFill>
                  <a:schemeClr val="dk1"/>
                </a:solidFill>
                <a:latin typeface="M PLUS 1p"/>
                <a:ea typeface="M PLUS 1p"/>
                <a:cs typeface="M PLUS 1p"/>
                <a:sym typeface="M PLUS 1p"/>
              </a:rPr>
              <a:t>American Express</a:t>
            </a:r>
            <a:endParaRPr sz="1400" b="0" i="0" u="none" strike="noStrike" cap="none">
              <a:solidFill>
                <a:srgbClr val="000000"/>
              </a:solidFill>
              <a:latin typeface="Arial"/>
              <a:ea typeface="Arial"/>
              <a:cs typeface="Arial"/>
              <a:sym typeface="Arial"/>
            </a:endParaRPr>
          </a:p>
          <a:p>
            <a:pPr marL="342854" marR="0" lvl="0" indent="-342854" algn="l" rtl="0">
              <a:lnSpc>
                <a:spcPct val="150000"/>
              </a:lnSpc>
              <a:spcBef>
                <a:spcPts val="0"/>
              </a:spcBef>
              <a:spcAft>
                <a:spcPts val="0"/>
              </a:spcAft>
              <a:buClr>
                <a:srgbClr val="000000"/>
              </a:buClr>
              <a:buSzPts val="1800"/>
              <a:buFont typeface="Arial"/>
              <a:buChar char="•"/>
            </a:pPr>
            <a:r>
              <a:rPr lang="ja-JP" sz="2800" b="0" i="0" u="none" strike="noStrike" cap="none">
                <a:solidFill>
                  <a:schemeClr val="dk1"/>
                </a:solidFill>
                <a:latin typeface="M PLUS 1p"/>
                <a:ea typeface="M PLUS 1p"/>
                <a:cs typeface="M PLUS 1p"/>
                <a:sym typeface="M PLUS 1p"/>
              </a:rPr>
              <a:t>JCB</a:t>
            </a:r>
            <a:endParaRPr sz="1400" b="0" i="0" u="none" strike="noStrike" cap="none">
              <a:solidFill>
                <a:srgbClr val="000000"/>
              </a:solidFill>
              <a:latin typeface="Arial"/>
              <a:ea typeface="Arial"/>
              <a:cs typeface="Arial"/>
              <a:sym typeface="Arial"/>
            </a:endParaRPr>
          </a:p>
          <a:p>
            <a:pPr marL="342854" marR="0" lvl="0" indent="-342854" algn="l" rtl="0">
              <a:lnSpc>
                <a:spcPct val="150000"/>
              </a:lnSpc>
              <a:spcBef>
                <a:spcPts val="0"/>
              </a:spcBef>
              <a:spcAft>
                <a:spcPts val="0"/>
              </a:spcAft>
              <a:buClr>
                <a:srgbClr val="000000"/>
              </a:buClr>
              <a:buSzPts val="1800"/>
              <a:buFont typeface="Arial"/>
              <a:buChar char="•"/>
            </a:pPr>
            <a:r>
              <a:rPr lang="ja-JP" sz="2800" b="0" i="0" u="none" strike="noStrike" cap="none">
                <a:solidFill>
                  <a:schemeClr val="dk1"/>
                </a:solidFill>
                <a:latin typeface="M PLUS 1p"/>
                <a:ea typeface="M PLUS 1p"/>
                <a:cs typeface="M PLUS 1p"/>
                <a:sym typeface="M PLUS 1p"/>
              </a:rPr>
              <a:t>Diners Club</a:t>
            </a:r>
            <a:endParaRPr sz="2800" b="0" i="0" u="none" strike="noStrike" cap="none">
              <a:solidFill>
                <a:schemeClr val="dk1"/>
              </a:solidFill>
              <a:latin typeface="M PLUS 1p"/>
              <a:ea typeface="M PLUS 1p"/>
              <a:cs typeface="M PLUS 1p"/>
              <a:sym typeface="M PLUS 1p"/>
            </a:endParaRPr>
          </a:p>
        </p:txBody>
      </p:sp>
      <p:sp>
        <p:nvSpPr>
          <p:cNvPr id="598" name="Google Shape;598;p40"/>
          <p:cNvSpPr txBox="1"/>
          <p:nvPr/>
        </p:nvSpPr>
        <p:spPr>
          <a:xfrm>
            <a:off x="10114098" y="1598066"/>
            <a:ext cx="56519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クレジットカードを登録する</a:t>
            </a:r>
            <a:endParaRPr sz="1400" b="0" i="0" u="none" strike="noStrike" cap="none">
              <a:solidFill>
                <a:srgbClr val="000000"/>
              </a:solidFill>
              <a:latin typeface="Arial"/>
              <a:ea typeface="Arial"/>
              <a:cs typeface="Arial"/>
              <a:sym typeface="Arial"/>
            </a:endParaRPr>
          </a:p>
        </p:txBody>
      </p:sp>
      <p:pic>
        <p:nvPicPr>
          <p:cNvPr id="599" name="Google Shape;599;p40" descr="グラフィカル ユーザー インターフェイス, テキスト, アプリケーション, メール&#10;&#10;自動的に生成された説明"/>
          <p:cNvPicPr preferRelativeResize="0"/>
          <p:nvPr/>
        </p:nvPicPr>
        <p:blipFill rotWithShape="1">
          <a:blip r:embed="rId6">
            <a:alphaModFix/>
          </a:blip>
          <a:srcRect/>
          <a:stretch/>
        </p:blipFill>
        <p:spPr>
          <a:xfrm>
            <a:off x="1324359" y="5963604"/>
            <a:ext cx="3853299" cy="33835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EB854CF9-FBAC-B14D-0BB0-36A33221F7FA}"/>
            </a:ext>
          </a:extLst>
        </p:cNvPr>
        <p:cNvGrpSpPr/>
        <p:nvPr/>
      </p:nvGrpSpPr>
      <p:grpSpPr>
        <a:xfrm>
          <a:off x="0" y="0"/>
          <a:ext cx="0" cy="0"/>
          <a:chOff x="0" y="0"/>
          <a:chExt cx="0" cy="0"/>
        </a:xfrm>
      </p:grpSpPr>
      <p:sp>
        <p:nvSpPr>
          <p:cNvPr id="307" name="Google Shape;307;p16">
            <a:extLst>
              <a:ext uri="{FF2B5EF4-FFF2-40B4-BE49-F238E27FC236}">
                <a16:creationId xmlns:a16="http://schemas.microsoft.com/office/drawing/2014/main" id="{D5AA084C-46CC-DD3E-32A3-542FC742CA29}"/>
              </a:ext>
            </a:extLst>
          </p:cNvPr>
          <p:cNvSpPr txBox="1">
            <a:spLocks noGrp="1"/>
          </p:cNvSpPr>
          <p:nvPr>
            <p:ph type="title"/>
          </p:nvPr>
        </p:nvSpPr>
        <p:spPr>
          <a:xfrm>
            <a:off x="802934" y="468000"/>
            <a:ext cx="17565140" cy="900000"/>
          </a:xfrm>
          <a:prstGeom prst="rect">
            <a:avLst/>
          </a:prstGeom>
          <a:noFill/>
          <a:ln>
            <a:noFill/>
          </a:ln>
        </p:spPr>
        <p:txBody>
          <a:bodyPr spcFirstLastPara="1" wrap="square" lIns="468000" tIns="45700" rIns="91425" bIns="45700" anchor="ctr" anchorCtr="0">
            <a:normAutofit/>
          </a:bodyPr>
          <a:lstStyle/>
          <a:p>
            <a:r>
              <a:rPr lang="ja-JP" altLang="en-US" dirty="0"/>
              <a:t>６ 本人確認に必要な情報を入力する（</a:t>
            </a:r>
            <a:r>
              <a:rPr lang="ja-JP" altLang="en-US" b="1" i="0" dirty="0">
                <a:solidFill>
                  <a:srgbClr val="0D0422"/>
                </a:solidFill>
                <a:effectLst/>
                <a:latin typeface="BlinkMacSystemFont"/>
              </a:rPr>
              <a:t>本人確認が発生した場合</a:t>
            </a:r>
            <a:r>
              <a:rPr lang="ja-JP" altLang="en-US" dirty="0"/>
              <a:t>）</a:t>
            </a:r>
          </a:p>
        </p:txBody>
      </p:sp>
      <p:sp>
        <p:nvSpPr>
          <p:cNvPr id="4" name="Google Shape;312;p16">
            <a:extLst>
              <a:ext uri="{FF2B5EF4-FFF2-40B4-BE49-F238E27FC236}">
                <a16:creationId xmlns:a16="http://schemas.microsoft.com/office/drawing/2014/main" id="{C245E71C-660F-0E3C-6CBA-8F1D37B537BC}"/>
              </a:ext>
            </a:extLst>
          </p:cNvPr>
          <p:cNvSpPr txBox="1"/>
          <p:nvPr/>
        </p:nvSpPr>
        <p:spPr>
          <a:xfrm>
            <a:off x="1152395" y="1368000"/>
            <a:ext cx="16332671" cy="3403479"/>
          </a:xfrm>
          <a:prstGeom prst="rect">
            <a:avLst/>
          </a:prstGeom>
          <a:noFill/>
          <a:ln>
            <a:noFill/>
          </a:ln>
        </p:spPr>
        <p:txBody>
          <a:bodyPr spcFirstLastPara="1" wrap="square" lIns="468000" tIns="45700" rIns="720000" bIns="45700" anchor="ctr" anchorCtr="0">
            <a:noAutofit/>
          </a:bodyPr>
          <a:lstStyle/>
          <a:p>
            <a:pPr marL="0" marR="0" lvl="0" indent="0" algn="l" rtl="0">
              <a:lnSpc>
                <a:spcPct val="150000"/>
              </a:lnSpc>
              <a:spcBef>
                <a:spcPts val="0"/>
              </a:spcBef>
              <a:spcAft>
                <a:spcPts val="0"/>
              </a:spcAft>
              <a:buClr>
                <a:srgbClr val="000000"/>
              </a:buClr>
              <a:buSzPts val="1800"/>
              <a:buFont typeface="Arial"/>
              <a:buNone/>
            </a:pPr>
            <a:r>
              <a:rPr lang="ja-JP" altLang="en-US" sz="2800" b="0" i="0" u="none" strike="noStrike" cap="none" dirty="0">
                <a:solidFill>
                  <a:schemeClr val="dk1"/>
                </a:solidFill>
                <a:latin typeface="M PLUS 1p"/>
                <a:ea typeface="M PLUS 1p"/>
                <a:cs typeface="M PLUS 1p"/>
                <a:sym typeface="M PLUS 1p"/>
              </a:rPr>
              <a:t>本人確認が発生すると、スマート申請の画面から各クレジットカードのカード会社の画面（外部サイト）へ遷移し、</a:t>
            </a:r>
            <a:r>
              <a:rPr lang="en-US" altLang="ja-JP" sz="2800" b="0" i="0" u="none" strike="noStrike" cap="none" dirty="0">
                <a:solidFill>
                  <a:schemeClr val="dk1"/>
                </a:solidFill>
                <a:latin typeface="M PLUS 1p"/>
                <a:ea typeface="M PLUS 1p"/>
                <a:cs typeface="M PLUS 1p"/>
                <a:sym typeface="M PLUS 1p"/>
              </a:rPr>
              <a:t>SMS</a:t>
            </a:r>
            <a:r>
              <a:rPr lang="ja-JP" altLang="en-US" sz="2800" b="0" i="0" u="none" strike="noStrike" cap="none" dirty="0">
                <a:solidFill>
                  <a:schemeClr val="dk1"/>
                </a:solidFill>
                <a:latin typeface="M PLUS 1p"/>
                <a:ea typeface="M PLUS 1p"/>
                <a:cs typeface="M PLUS 1p"/>
                <a:sym typeface="M PLUS 1p"/>
              </a:rPr>
              <a:t>、メールアドレス等にワンタイムパスコードが送信され</a:t>
            </a:r>
            <a:r>
              <a:rPr lang="ja-JP" altLang="en-US" sz="2800" dirty="0">
                <a:solidFill>
                  <a:schemeClr val="dk1"/>
                </a:solidFill>
                <a:latin typeface="M PLUS 1p"/>
                <a:ea typeface="M PLUS 1p"/>
                <a:cs typeface="M PLUS 1p"/>
                <a:sym typeface="M PLUS 1p"/>
              </a:rPr>
              <a:t>ますので</a:t>
            </a:r>
            <a:r>
              <a:rPr lang="ja-JP" altLang="en-US" sz="2800" b="0" i="0" u="none" strike="noStrike" cap="none" dirty="0">
                <a:solidFill>
                  <a:schemeClr val="dk1"/>
                </a:solidFill>
                <a:latin typeface="M PLUS 1p"/>
                <a:ea typeface="M PLUS 1p"/>
                <a:cs typeface="M PLUS 1p"/>
                <a:sym typeface="M PLUS 1p"/>
              </a:rPr>
              <a:t>、その値を入力ください。</a:t>
            </a:r>
          </a:p>
          <a:p>
            <a:pPr marL="0" marR="0" lvl="0" indent="0" algn="l" rtl="0">
              <a:lnSpc>
                <a:spcPct val="150000"/>
              </a:lnSpc>
              <a:spcBef>
                <a:spcPts val="0"/>
              </a:spcBef>
              <a:spcAft>
                <a:spcPts val="0"/>
              </a:spcAft>
              <a:buClr>
                <a:srgbClr val="000000"/>
              </a:buClr>
              <a:buSzPts val="1800"/>
              <a:buFont typeface="Arial"/>
              <a:buNone/>
            </a:pPr>
            <a:r>
              <a:rPr lang="ja-JP" altLang="en-US" sz="2800" b="0" i="0" u="none" strike="noStrike" cap="none" dirty="0">
                <a:solidFill>
                  <a:schemeClr val="dk1"/>
                </a:solidFill>
                <a:latin typeface="M PLUS 1p"/>
                <a:ea typeface="M PLUS 1p"/>
                <a:cs typeface="M PLUS 1p"/>
                <a:sym typeface="M PLUS 1p"/>
              </a:rPr>
              <a:t>また、本人認証画面や入力項目は、クレジットカード会社によって異なりますので、画面の指示に従って必要事項を入力ください。</a:t>
            </a:r>
            <a:endParaRPr lang="en-US" altLang="ja-JP" sz="2800" b="0" i="0" u="none" strike="noStrike" cap="none" dirty="0">
              <a:solidFill>
                <a:schemeClr val="dk1"/>
              </a:solidFill>
              <a:latin typeface="M PLUS 1p"/>
              <a:ea typeface="M PLUS 1p"/>
              <a:cs typeface="M PLUS 1p"/>
              <a:sym typeface="M PLUS 1p"/>
            </a:endParaRPr>
          </a:p>
        </p:txBody>
      </p:sp>
      <p:sp>
        <p:nvSpPr>
          <p:cNvPr id="8" name="Google Shape;312;p16">
            <a:extLst>
              <a:ext uri="{FF2B5EF4-FFF2-40B4-BE49-F238E27FC236}">
                <a16:creationId xmlns:a16="http://schemas.microsoft.com/office/drawing/2014/main" id="{1905658F-9B4C-B771-D6B1-7957599D8084}"/>
              </a:ext>
            </a:extLst>
          </p:cNvPr>
          <p:cNvSpPr txBox="1"/>
          <p:nvPr/>
        </p:nvSpPr>
        <p:spPr>
          <a:xfrm>
            <a:off x="13115962" y="5836389"/>
            <a:ext cx="4945507" cy="4183694"/>
          </a:xfrm>
          <a:prstGeom prst="rect">
            <a:avLst/>
          </a:prstGeom>
          <a:noFill/>
          <a:ln>
            <a:noFill/>
          </a:ln>
        </p:spPr>
        <p:txBody>
          <a:bodyPr spcFirstLastPara="1" wrap="square" lIns="468000" tIns="45700" rIns="720000" bIns="45700" anchor="ctr" anchorCtr="0">
            <a:noAutofit/>
          </a:bodyPr>
          <a:lstStyle/>
          <a:p>
            <a:pPr marL="0" marR="0" lvl="0" indent="0" algn="l" rtl="0">
              <a:lnSpc>
                <a:spcPct val="150000"/>
              </a:lnSpc>
              <a:spcBef>
                <a:spcPts val="0"/>
              </a:spcBef>
              <a:spcAft>
                <a:spcPts val="0"/>
              </a:spcAft>
              <a:buClr>
                <a:srgbClr val="000000"/>
              </a:buClr>
              <a:buSzPts val="1800"/>
              <a:buFont typeface="Arial"/>
              <a:buNone/>
            </a:pPr>
            <a:r>
              <a:rPr lang="ja-JP" altLang="en-US" sz="2800" b="0" i="0" u="none" strike="noStrike" cap="none" dirty="0">
                <a:solidFill>
                  <a:schemeClr val="dk1"/>
                </a:solidFill>
                <a:latin typeface="M PLUS 1p"/>
                <a:ea typeface="M PLUS 1p"/>
                <a:cs typeface="M PLUS 1p"/>
                <a:sym typeface="M PLUS 1p"/>
              </a:rPr>
              <a:t>再度、申請内容確認画面へ遷移します。</a:t>
            </a:r>
          </a:p>
          <a:p>
            <a:pPr marL="0" marR="0" lvl="0" indent="0" algn="l" rtl="0">
              <a:lnSpc>
                <a:spcPct val="150000"/>
              </a:lnSpc>
              <a:spcBef>
                <a:spcPts val="0"/>
              </a:spcBef>
              <a:spcAft>
                <a:spcPts val="0"/>
              </a:spcAft>
              <a:buClr>
                <a:srgbClr val="000000"/>
              </a:buClr>
              <a:buSzPts val="1800"/>
              <a:buFont typeface="Arial"/>
              <a:buNone/>
            </a:pPr>
            <a:r>
              <a:rPr lang="ja-JP" altLang="en-US" sz="2800" b="0" i="0" u="none" strike="noStrike" cap="none" dirty="0">
                <a:solidFill>
                  <a:schemeClr val="dk1"/>
                </a:solidFill>
                <a:latin typeface="M PLUS 1p"/>
                <a:ea typeface="M PLUS 1p"/>
                <a:cs typeface="M PLUS 1p"/>
                <a:sym typeface="M PLUS 1p"/>
              </a:rPr>
              <a:t>本人認証になぜ失敗したのかは、ご利用しているカード会社へお問合せいただく必要があります。</a:t>
            </a:r>
            <a:endParaRPr lang="en-US" altLang="ja-JP" sz="2800" b="0" i="0" u="none" strike="noStrike" cap="none" dirty="0">
              <a:solidFill>
                <a:schemeClr val="dk1"/>
              </a:solidFill>
              <a:latin typeface="M PLUS 1p"/>
              <a:ea typeface="M PLUS 1p"/>
              <a:cs typeface="M PLUS 1p"/>
              <a:sym typeface="M PLUS 1p"/>
            </a:endParaRPr>
          </a:p>
        </p:txBody>
      </p:sp>
      <p:sp>
        <p:nvSpPr>
          <p:cNvPr id="9" name="Google Shape;310;p16">
            <a:extLst>
              <a:ext uri="{FF2B5EF4-FFF2-40B4-BE49-F238E27FC236}">
                <a16:creationId xmlns:a16="http://schemas.microsoft.com/office/drawing/2014/main" id="{69597BF4-E93F-330A-6DB4-84DA31335E3C}"/>
              </a:ext>
            </a:extLst>
          </p:cNvPr>
          <p:cNvSpPr txBox="1"/>
          <p:nvPr/>
        </p:nvSpPr>
        <p:spPr>
          <a:xfrm>
            <a:off x="2699284" y="5142706"/>
            <a:ext cx="565199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2800" b="1" i="0" u="none" strike="noStrike" cap="none" dirty="0">
                <a:solidFill>
                  <a:srgbClr val="300F7B"/>
                </a:solidFill>
                <a:latin typeface="M PLUS 1p"/>
                <a:ea typeface="M PLUS 1p"/>
                <a:cs typeface="M PLUS 1p"/>
                <a:sym typeface="M PLUS 1p"/>
              </a:rPr>
              <a:t>本人認証が成功した</a:t>
            </a:r>
            <a:endParaRPr lang="ja-JP" altLang="en-US" sz="1400" b="0" i="0" u="none" strike="noStrike" cap="none" dirty="0">
              <a:solidFill>
                <a:srgbClr val="000000"/>
              </a:solidFill>
              <a:latin typeface="Arial"/>
              <a:ea typeface="Arial"/>
              <a:cs typeface="Arial"/>
              <a:sym typeface="Arial"/>
            </a:endParaRPr>
          </a:p>
        </p:txBody>
      </p:sp>
      <p:sp>
        <p:nvSpPr>
          <p:cNvPr id="10" name="Google Shape;310;p16">
            <a:extLst>
              <a:ext uri="{FF2B5EF4-FFF2-40B4-BE49-F238E27FC236}">
                <a16:creationId xmlns:a16="http://schemas.microsoft.com/office/drawing/2014/main" id="{B9481219-2655-4D33-C0A0-78F65FC5AD90}"/>
              </a:ext>
            </a:extLst>
          </p:cNvPr>
          <p:cNvSpPr txBox="1"/>
          <p:nvPr/>
        </p:nvSpPr>
        <p:spPr>
          <a:xfrm>
            <a:off x="11502471" y="5052653"/>
            <a:ext cx="565199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2800" b="1" i="0" u="none" strike="noStrike" cap="none" dirty="0">
                <a:solidFill>
                  <a:srgbClr val="300F7B"/>
                </a:solidFill>
                <a:latin typeface="M PLUS 1p"/>
                <a:ea typeface="M PLUS 1p"/>
                <a:cs typeface="M PLUS 1p"/>
                <a:sym typeface="M PLUS 1p"/>
              </a:rPr>
              <a:t>本人認証が失敗した</a:t>
            </a:r>
            <a:endParaRPr lang="ja-JP" altLang="en-US" sz="1400" b="0" i="0" u="none" strike="noStrike" cap="none" dirty="0">
              <a:solidFill>
                <a:srgbClr val="000000"/>
              </a:solidFill>
              <a:latin typeface="Arial"/>
              <a:ea typeface="Arial"/>
              <a:cs typeface="Arial"/>
              <a:sym typeface="Arial"/>
            </a:endParaRPr>
          </a:p>
        </p:txBody>
      </p:sp>
      <p:sp>
        <p:nvSpPr>
          <p:cNvPr id="13" name="Google Shape;312;p16">
            <a:extLst>
              <a:ext uri="{FF2B5EF4-FFF2-40B4-BE49-F238E27FC236}">
                <a16:creationId xmlns:a16="http://schemas.microsoft.com/office/drawing/2014/main" id="{B5193CF5-96D8-BDC4-BC8E-F107BE5DB517}"/>
              </a:ext>
            </a:extLst>
          </p:cNvPr>
          <p:cNvSpPr txBox="1"/>
          <p:nvPr/>
        </p:nvSpPr>
        <p:spPr>
          <a:xfrm>
            <a:off x="1846248" y="5513934"/>
            <a:ext cx="6324445" cy="2628527"/>
          </a:xfrm>
          <a:prstGeom prst="rect">
            <a:avLst/>
          </a:prstGeom>
          <a:noFill/>
          <a:ln>
            <a:noFill/>
          </a:ln>
        </p:spPr>
        <p:txBody>
          <a:bodyPr spcFirstLastPara="1" wrap="square" lIns="468000" tIns="45700" rIns="720000" bIns="45700" anchor="ctr" anchorCtr="0">
            <a:noAutofit/>
          </a:bodyPr>
          <a:lstStyle/>
          <a:p>
            <a:pPr marL="0" marR="0" lvl="0" indent="0" algn="l" rtl="0">
              <a:lnSpc>
                <a:spcPct val="150000"/>
              </a:lnSpc>
              <a:spcBef>
                <a:spcPts val="0"/>
              </a:spcBef>
              <a:spcAft>
                <a:spcPts val="0"/>
              </a:spcAft>
              <a:buClr>
                <a:srgbClr val="000000"/>
              </a:buClr>
              <a:buSzPts val="1800"/>
              <a:buFont typeface="Arial"/>
              <a:buNone/>
            </a:pPr>
            <a:r>
              <a:rPr lang="ja-JP" altLang="en-US" sz="2800" b="0" i="0" u="none" strike="noStrike" cap="none" dirty="0">
                <a:solidFill>
                  <a:schemeClr val="dk1"/>
                </a:solidFill>
                <a:latin typeface="M PLUS 1p"/>
                <a:ea typeface="M PLUS 1p"/>
                <a:cs typeface="M PLUS 1p"/>
                <a:sym typeface="M PLUS 1p"/>
              </a:rPr>
              <a:t>本人認証画面からローディングを表示する画面へと遷移し、</a:t>
            </a:r>
            <a:endParaRPr lang="en-US" altLang="ja-JP" sz="2800" b="0" i="0" u="none" strike="noStrike" cap="none" dirty="0">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r>
              <a:rPr lang="ja-JP" altLang="en-US" sz="2800" b="0" i="0" u="none" strike="noStrike" cap="none" dirty="0">
                <a:solidFill>
                  <a:schemeClr val="dk1"/>
                </a:solidFill>
                <a:latin typeface="M PLUS 1p"/>
                <a:ea typeface="M PLUS 1p"/>
                <a:cs typeface="M PLUS 1p"/>
                <a:sym typeface="M PLUS 1p"/>
              </a:rPr>
              <a:t>決済が実行されます。</a:t>
            </a:r>
            <a:endParaRPr lang="en-US" altLang="ja-JP" sz="2800" b="0" i="0" u="none" strike="noStrike" cap="none" dirty="0">
              <a:solidFill>
                <a:schemeClr val="dk1"/>
              </a:solidFill>
              <a:latin typeface="M PLUS 1p"/>
              <a:ea typeface="M PLUS 1p"/>
              <a:cs typeface="M PLUS 1p"/>
              <a:sym typeface="M PLUS 1p"/>
            </a:endParaRPr>
          </a:p>
        </p:txBody>
      </p:sp>
      <p:pic>
        <p:nvPicPr>
          <p:cNvPr id="16" name="図 15"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F741954-7F79-1555-6152-31E76F02A807}"/>
              </a:ext>
            </a:extLst>
          </p:cNvPr>
          <p:cNvPicPr>
            <a:picLocks noChangeAspect="1"/>
          </p:cNvPicPr>
          <p:nvPr/>
        </p:nvPicPr>
        <p:blipFill>
          <a:blip r:embed="rId3"/>
          <a:stretch>
            <a:fillRect/>
          </a:stretch>
        </p:blipFill>
        <p:spPr>
          <a:xfrm>
            <a:off x="8570076" y="5882302"/>
            <a:ext cx="4732565" cy="3746614"/>
          </a:xfrm>
          <a:prstGeom prst="rect">
            <a:avLst/>
          </a:prstGeom>
        </p:spPr>
      </p:pic>
    </p:spTree>
    <p:extLst>
      <p:ext uri="{BB962C8B-B14F-4D97-AF65-F5344CB8AC3E}">
        <p14:creationId xmlns:p14="http://schemas.microsoft.com/office/powerpoint/2010/main" val="310322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41"/>
          <p:cNvSpPr txBox="1">
            <a:spLocks noGrp="1"/>
          </p:cNvSpPr>
          <p:nvPr>
            <p:ph type="title"/>
          </p:nvPr>
        </p:nvSpPr>
        <p:spPr>
          <a:xfrm>
            <a:off x="597600" y="429087"/>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ltLang="en-US" dirty="0"/>
              <a:t>７</a:t>
            </a:r>
            <a:r>
              <a:rPr lang="ja-JP" dirty="0"/>
              <a:t> 申請内容の確認</a:t>
            </a:r>
            <a:endParaRPr dirty="0"/>
          </a:p>
        </p:txBody>
      </p:sp>
      <p:sp>
        <p:nvSpPr>
          <p:cNvPr id="605" name="Google Shape;605;p41"/>
          <p:cNvSpPr txBox="1"/>
          <p:nvPr/>
        </p:nvSpPr>
        <p:spPr>
          <a:xfrm>
            <a:off x="597599" y="1543050"/>
            <a:ext cx="16542537" cy="1569801"/>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endParaRPr sz="2800" b="0" i="0" u="none" strike="noStrike" cap="none">
              <a:solidFill>
                <a:schemeClr val="dk1"/>
              </a:solidFill>
              <a:latin typeface="M PLUS 1p"/>
              <a:ea typeface="M PLUS 1p"/>
              <a:cs typeface="M PLUS 1p"/>
              <a:sym typeface="M PLUS 1p"/>
            </a:endParaRPr>
          </a:p>
        </p:txBody>
      </p:sp>
      <p:sp>
        <p:nvSpPr>
          <p:cNvPr id="606" name="Google Shape;606;p41"/>
          <p:cNvSpPr txBox="1"/>
          <p:nvPr/>
        </p:nvSpPr>
        <p:spPr>
          <a:xfrm>
            <a:off x="9416375" y="2512576"/>
            <a:ext cx="8401450" cy="1748140"/>
          </a:xfrm>
          <a:prstGeom prst="rect">
            <a:avLst/>
          </a:prstGeom>
          <a:noFill/>
          <a:ln>
            <a:noFill/>
          </a:ln>
        </p:spPr>
        <p:txBody>
          <a:bodyPr spcFirstLastPara="1" wrap="square" lIns="468000" tIns="45700" rIns="720000" bIns="45700" anchor="ctr" anchorCtr="0">
            <a:noAutofit/>
          </a:bodyPr>
          <a:lstStyle/>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申請内容、支払い金額の確認をして</a:t>
            </a:r>
            <a:endParaRPr sz="2800" b="0" i="0" u="none" strike="noStrike" cap="none">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「この内容で申請する」を押したら完了です。</a:t>
            </a:r>
            <a:endParaRPr sz="2800" b="0" i="0" u="none" strike="noStrike" cap="none">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endParaRPr sz="2800" b="0" i="0" u="none" strike="noStrike" cap="none">
              <a:solidFill>
                <a:schemeClr val="dk1"/>
              </a:solidFill>
              <a:latin typeface="M PLUS 1p"/>
              <a:ea typeface="M PLUS 1p"/>
              <a:cs typeface="M PLUS 1p"/>
              <a:sym typeface="M PLUS 1p"/>
            </a:endParaRPr>
          </a:p>
        </p:txBody>
      </p:sp>
      <p:sp>
        <p:nvSpPr>
          <p:cNvPr id="607" name="Google Shape;607;p41"/>
          <p:cNvSpPr txBox="1"/>
          <p:nvPr/>
        </p:nvSpPr>
        <p:spPr>
          <a:xfrm>
            <a:off x="9394251" y="1677456"/>
            <a:ext cx="737623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申請内容、支払い金額の確認をして申請完了</a:t>
            </a:r>
            <a:endParaRPr sz="1400" b="0" i="0" u="none" strike="noStrike" cap="none">
              <a:solidFill>
                <a:srgbClr val="000000"/>
              </a:solidFill>
              <a:latin typeface="Arial"/>
              <a:ea typeface="Arial"/>
              <a:cs typeface="Arial"/>
              <a:sym typeface="Arial"/>
            </a:endParaRPr>
          </a:p>
        </p:txBody>
      </p:sp>
      <p:pic>
        <p:nvPicPr>
          <p:cNvPr id="608" name="Google Shape;608;p41"/>
          <p:cNvPicPr preferRelativeResize="0"/>
          <p:nvPr/>
        </p:nvPicPr>
        <p:blipFill rotWithShape="1">
          <a:blip r:embed="rId3">
            <a:alphaModFix/>
          </a:blip>
          <a:srcRect/>
          <a:stretch/>
        </p:blipFill>
        <p:spPr>
          <a:xfrm>
            <a:off x="10221213" y="5021438"/>
            <a:ext cx="5779509" cy="2761727"/>
          </a:xfrm>
          <a:prstGeom prst="rect">
            <a:avLst/>
          </a:prstGeom>
          <a:noFill/>
          <a:ln w="9525" cap="flat" cmpd="sng">
            <a:solidFill>
              <a:schemeClr val="accent3"/>
            </a:solidFill>
            <a:prstDash val="solid"/>
            <a:round/>
            <a:headEnd type="none" w="sm" len="sm"/>
            <a:tailEnd type="none" w="sm" len="sm"/>
          </a:ln>
        </p:spPr>
      </p:pic>
      <p:sp>
        <p:nvSpPr>
          <p:cNvPr id="609" name="Google Shape;609;p41"/>
          <p:cNvSpPr txBox="1"/>
          <p:nvPr/>
        </p:nvSpPr>
        <p:spPr>
          <a:xfrm>
            <a:off x="9416375" y="7970761"/>
            <a:ext cx="7424484" cy="2043394"/>
          </a:xfrm>
          <a:prstGeom prst="rect">
            <a:avLst/>
          </a:prstGeom>
          <a:noFill/>
          <a:ln>
            <a:noFill/>
          </a:ln>
        </p:spPr>
        <p:txBody>
          <a:bodyPr spcFirstLastPara="1" wrap="square" lIns="468000" tIns="45700" rIns="720000" bIns="45700" anchor="ctr" anchorCtr="0">
            <a:noAutofit/>
          </a:bodyPr>
          <a:lstStyle/>
          <a:p>
            <a:pPr marL="0" marR="0" lvl="0" indent="0" algn="l" rtl="0">
              <a:lnSpc>
                <a:spcPct val="150000"/>
              </a:lnSpc>
              <a:spcBef>
                <a:spcPts val="0"/>
              </a:spcBef>
              <a:spcAft>
                <a:spcPts val="0"/>
              </a:spcAft>
              <a:buClr>
                <a:srgbClr val="000000"/>
              </a:buClr>
              <a:buSzPts val="1800"/>
              <a:buFont typeface="Arial"/>
              <a:buNone/>
            </a:pPr>
            <a:endParaRPr sz="2800" b="0" i="0" u="none" strike="noStrike" cap="none" dirty="0">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r>
              <a:rPr lang="ja-JP" sz="2800" b="0" i="0" u="none" strike="noStrike" cap="none" dirty="0">
                <a:solidFill>
                  <a:schemeClr val="dk1"/>
                </a:solidFill>
                <a:latin typeface="M PLUS 1p"/>
                <a:ea typeface="M PLUS 1p"/>
                <a:cs typeface="M PLUS 1p"/>
                <a:sym typeface="M PLUS 1p"/>
              </a:rPr>
              <a:t>ご自宅に</a:t>
            </a:r>
            <a:r>
              <a:rPr lang="ja-JP" altLang="en-US" sz="2800" dirty="0">
                <a:solidFill>
                  <a:schemeClr val="dk1"/>
                </a:solidFill>
                <a:latin typeface="M PLUS 1p"/>
                <a:ea typeface="M PLUS 1p"/>
                <a:cs typeface="M PLUS 1p"/>
                <a:sym typeface="M PLUS 1p"/>
              </a:rPr>
              <a:t>証明書</a:t>
            </a:r>
            <a:r>
              <a:rPr lang="ja-JP" sz="2800" b="0" i="0" u="none" strike="noStrike" cap="none" dirty="0">
                <a:solidFill>
                  <a:schemeClr val="dk1"/>
                </a:solidFill>
                <a:latin typeface="M PLUS 1p"/>
                <a:ea typeface="M PLUS 1p"/>
                <a:cs typeface="M PLUS 1p"/>
                <a:sym typeface="M PLUS 1p"/>
              </a:rPr>
              <a:t>が郵送されてくるのを</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ja-JP" sz="2800" b="0" i="0" u="none" strike="noStrike" cap="none" dirty="0">
                <a:solidFill>
                  <a:schemeClr val="dk1"/>
                </a:solidFill>
                <a:latin typeface="M PLUS 1p"/>
                <a:ea typeface="M PLUS 1p"/>
                <a:cs typeface="M PLUS 1p"/>
                <a:sym typeface="M PLUS 1p"/>
              </a:rPr>
              <a:t>お待ちください。</a:t>
            </a:r>
            <a:endParaRPr sz="2800" b="0" i="0" u="none" strike="noStrike" cap="none" dirty="0">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r>
              <a:rPr lang="ja-JP" sz="2400" b="0" i="0" u="none" strike="noStrike" cap="none" dirty="0">
                <a:solidFill>
                  <a:schemeClr val="dk1"/>
                </a:solidFill>
                <a:latin typeface="M PLUS 1p"/>
                <a:ea typeface="M PLUS 1p"/>
                <a:cs typeface="M PLUS 1p"/>
                <a:sym typeface="M PLUS 1p"/>
              </a:rPr>
              <a:t>※後払いの場合は支払い後に郵送となります。</a:t>
            </a:r>
            <a:endParaRPr sz="2400" b="0" i="0" u="none" strike="noStrike" cap="none" dirty="0">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endParaRPr sz="2800" b="0" i="0" u="none" strike="noStrike" cap="none" dirty="0">
              <a:solidFill>
                <a:schemeClr val="dk1"/>
              </a:solidFill>
              <a:latin typeface="M PLUS 1p"/>
              <a:ea typeface="M PLUS 1p"/>
              <a:cs typeface="M PLUS 1p"/>
              <a:sym typeface="M PLUS 1p"/>
            </a:endParaRPr>
          </a:p>
        </p:txBody>
      </p:sp>
      <p:pic>
        <p:nvPicPr>
          <p:cNvPr id="610" name="Google Shape;610;p41" descr="再生 単色塗りつぶし"/>
          <p:cNvPicPr preferRelativeResize="0"/>
          <p:nvPr/>
        </p:nvPicPr>
        <p:blipFill rotWithShape="1">
          <a:blip r:embed="rId4">
            <a:alphaModFix/>
          </a:blip>
          <a:srcRect/>
          <a:stretch/>
        </p:blipFill>
        <p:spPr>
          <a:xfrm rot="5400000">
            <a:off x="12653767" y="3969889"/>
            <a:ext cx="914400" cy="914400"/>
          </a:xfrm>
          <a:prstGeom prst="rect">
            <a:avLst/>
          </a:prstGeom>
          <a:noFill/>
          <a:ln>
            <a:noFill/>
          </a:ln>
        </p:spPr>
      </p:pic>
      <p:pic>
        <p:nvPicPr>
          <p:cNvPr id="611" name="Google Shape;611;p41"/>
          <p:cNvPicPr preferRelativeResize="0"/>
          <p:nvPr/>
        </p:nvPicPr>
        <p:blipFill rotWithShape="1">
          <a:blip r:embed="rId5">
            <a:alphaModFix/>
          </a:blip>
          <a:srcRect t="3684"/>
          <a:stretch/>
        </p:blipFill>
        <p:spPr>
          <a:xfrm>
            <a:off x="1246421" y="1921742"/>
            <a:ext cx="3994654" cy="6386839"/>
          </a:xfrm>
          <a:prstGeom prst="rect">
            <a:avLst/>
          </a:prstGeom>
          <a:noFill/>
          <a:ln>
            <a:noFill/>
          </a:ln>
          <a:effectLst>
            <a:outerShdw blurRad="50800" dist="38100" dir="5400000" algn="t" rotWithShape="0">
              <a:srgbClr val="000000">
                <a:alpha val="40000"/>
              </a:srgbClr>
            </a:outerShdw>
          </a:effectLst>
        </p:spPr>
      </p:pic>
      <p:pic>
        <p:nvPicPr>
          <p:cNvPr id="3" name="図 2">
            <a:extLst>
              <a:ext uri="{FF2B5EF4-FFF2-40B4-BE49-F238E27FC236}">
                <a16:creationId xmlns:a16="http://schemas.microsoft.com/office/drawing/2014/main" id="{33652269-60C4-4B2C-A6CC-9DA0470C1899}"/>
              </a:ext>
            </a:extLst>
          </p:cNvPr>
          <p:cNvPicPr>
            <a:picLocks noChangeAspect="1"/>
          </p:cNvPicPr>
          <p:nvPr/>
        </p:nvPicPr>
        <p:blipFill>
          <a:blip r:embed="rId6"/>
          <a:stretch>
            <a:fillRect/>
          </a:stretch>
        </p:blipFill>
        <p:spPr>
          <a:xfrm>
            <a:off x="4550735" y="2793332"/>
            <a:ext cx="4843516" cy="70629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0"/>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t>１ 申請を始める前に</a:t>
            </a:r>
            <a:endParaRPr/>
          </a:p>
        </p:txBody>
      </p:sp>
      <p:sp>
        <p:nvSpPr>
          <p:cNvPr id="480" name="Google Shape;480;p30"/>
          <p:cNvSpPr txBox="1"/>
          <p:nvPr/>
        </p:nvSpPr>
        <p:spPr>
          <a:xfrm>
            <a:off x="597599" y="1543050"/>
            <a:ext cx="16542537" cy="772133"/>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r>
              <a:rPr lang="ja-JP" sz="2800" b="0" i="0" u="none" strike="noStrike" cap="none">
                <a:solidFill>
                  <a:schemeClr val="dk1"/>
                </a:solidFill>
                <a:latin typeface="M PLUS 1p"/>
                <a:ea typeface="M PLUS 1p"/>
                <a:cs typeface="M PLUS 1p"/>
                <a:sym typeface="M PLUS 1p"/>
              </a:rPr>
              <a:t>申請を始める前に、以下の4点をお手元にご用意ください。</a:t>
            </a:r>
            <a:endParaRPr sz="1400" b="0" i="0" u="none" strike="noStrike" cap="none">
              <a:solidFill>
                <a:srgbClr val="000000"/>
              </a:solidFill>
              <a:latin typeface="Arial"/>
              <a:ea typeface="Arial"/>
              <a:cs typeface="Arial"/>
              <a:sym typeface="Arial"/>
            </a:endParaRPr>
          </a:p>
        </p:txBody>
      </p:sp>
      <p:pic>
        <p:nvPicPr>
          <p:cNvPr id="481" name="Google Shape;481;p30"/>
          <p:cNvPicPr preferRelativeResize="0"/>
          <p:nvPr/>
        </p:nvPicPr>
        <p:blipFill rotWithShape="1">
          <a:blip r:embed="rId3">
            <a:alphaModFix/>
          </a:blip>
          <a:srcRect/>
          <a:stretch/>
        </p:blipFill>
        <p:spPr>
          <a:xfrm>
            <a:off x="3761385" y="7226019"/>
            <a:ext cx="3125304" cy="2209811"/>
          </a:xfrm>
          <a:prstGeom prst="rect">
            <a:avLst/>
          </a:prstGeom>
          <a:noFill/>
          <a:ln>
            <a:noFill/>
          </a:ln>
          <a:effectLst>
            <a:outerShdw blurRad="50800" dist="38100" dir="2700000" algn="tl" rotWithShape="0">
              <a:srgbClr val="000000">
                <a:alpha val="40000"/>
              </a:srgbClr>
            </a:outerShdw>
          </a:effectLst>
        </p:spPr>
      </p:pic>
      <p:pic>
        <p:nvPicPr>
          <p:cNvPr id="482" name="Google Shape;482;p30"/>
          <p:cNvPicPr preferRelativeResize="0"/>
          <p:nvPr/>
        </p:nvPicPr>
        <p:blipFill rotWithShape="1">
          <a:blip r:embed="rId4">
            <a:alphaModFix/>
          </a:blip>
          <a:srcRect/>
          <a:stretch/>
        </p:blipFill>
        <p:spPr>
          <a:xfrm>
            <a:off x="9530121" y="7155905"/>
            <a:ext cx="3348000" cy="2207473"/>
          </a:xfrm>
          <a:prstGeom prst="rect">
            <a:avLst/>
          </a:prstGeom>
          <a:noFill/>
          <a:ln>
            <a:noFill/>
          </a:ln>
          <a:effectLst>
            <a:outerShdw blurRad="50800" dist="38100" dir="2700000" algn="tl" rotWithShape="0">
              <a:srgbClr val="000000">
                <a:alpha val="40000"/>
              </a:srgbClr>
            </a:outerShdw>
          </a:effectLst>
        </p:spPr>
      </p:pic>
      <p:pic>
        <p:nvPicPr>
          <p:cNvPr id="483" name="Google Shape;483;p30"/>
          <p:cNvPicPr preferRelativeResize="0"/>
          <p:nvPr/>
        </p:nvPicPr>
        <p:blipFill rotWithShape="1">
          <a:blip r:embed="rId5">
            <a:alphaModFix/>
          </a:blip>
          <a:srcRect/>
          <a:stretch/>
        </p:blipFill>
        <p:spPr>
          <a:xfrm>
            <a:off x="3756052" y="3400766"/>
            <a:ext cx="3563980" cy="2520000"/>
          </a:xfrm>
          <a:prstGeom prst="rect">
            <a:avLst/>
          </a:prstGeom>
          <a:noFill/>
          <a:ln>
            <a:noFill/>
          </a:ln>
          <a:effectLst>
            <a:outerShdw blurRad="50800" dist="38100" dir="2700000" algn="tl" rotWithShape="0">
              <a:srgbClr val="000000">
                <a:alpha val="40000"/>
              </a:srgbClr>
            </a:outerShdw>
          </a:effectLst>
        </p:spPr>
      </p:pic>
      <p:pic>
        <p:nvPicPr>
          <p:cNvPr id="484" name="Google Shape;484;p30"/>
          <p:cNvPicPr preferRelativeResize="0"/>
          <p:nvPr/>
        </p:nvPicPr>
        <p:blipFill rotWithShape="1">
          <a:blip r:embed="rId6">
            <a:alphaModFix/>
          </a:blip>
          <a:srcRect/>
          <a:stretch/>
        </p:blipFill>
        <p:spPr>
          <a:xfrm>
            <a:off x="9422131" y="3450546"/>
            <a:ext cx="3462152" cy="2448000"/>
          </a:xfrm>
          <a:prstGeom prst="rect">
            <a:avLst/>
          </a:prstGeom>
          <a:noFill/>
          <a:ln>
            <a:noFill/>
          </a:ln>
          <a:effectLst>
            <a:outerShdw blurRad="50800" dist="38100" dir="2700000" algn="tl" rotWithShape="0">
              <a:srgbClr val="000000">
                <a:alpha val="40000"/>
              </a:srgbClr>
            </a:outerShdw>
          </a:effectLst>
        </p:spPr>
      </p:pic>
      <p:sp>
        <p:nvSpPr>
          <p:cNvPr id="485" name="Google Shape;485;p30"/>
          <p:cNvSpPr txBox="1"/>
          <p:nvPr/>
        </p:nvSpPr>
        <p:spPr>
          <a:xfrm>
            <a:off x="3911098" y="2913796"/>
            <a:ext cx="3715388" cy="462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dk1"/>
                </a:solidFill>
                <a:latin typeface="M PLUS 1p"/>
                <a:ea typeface="M PLUS 1p"/>
                <a:cs typeface="M PLUS 1p"/>
                <a:sym typeface="M PLUS 1p"/>
              </a:rPr>
              <a:t>マイナンバーカード</a:t>
            </a:r>
            <a:endParaRPr sz="1400" b="0" i="0" u="none" strike="noStrike" cap="none">
              <a:solidFill>
                <a:srgbClr val="000000"/>
              </a:solidFill>
              <a:latin typeface="Arial"/>
              <a:ea typeface="Arial"/>
              <a:cs typeface="Arial"/>
              <a:sym typeface="Arial"/>
            </a:endParaRPr>
          </a:p>
        </p:txBody>
      </p:sp>
      <p:sp>
        <p:nvSpPr>
          <p:cNvPr id="486" name="Google Shape;486;p30"/>
          <p:cNvSpPr txBox="1"/>
          <p:nvPr/>
        </p:nvSpPr>
        <p:spPr>
          <a:xfrm>
            <a:off x="9468825" y="2914275"/>
            <a:ext cx="6147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dk1"/>
                </a:solidFill>
                <a:latin typeface="M PLUS 1p"/>
                <a:ea typeface="M PLUS 1p"/>
                <a:cs typeface="M PLUS 1p"/>
                <a:sym typeface="M PLUS 1p"/>
              </a:rPr>
              <a:t>署名用電子証明書 暗証番号（6桁以上）</a:t>
            </a:r>
            <a:endParaRPr sz="2400" b="1" i="0" u="none" strike="noStrike" cap="none">
              <a:solidFill>
                <a:schemeClr val="dk1"/>
              </a:solidFill>
              <a:latin typeface="M PLUS 1p"/>
              <a:ea typeface="M PLUS 1p"/>
              <a:cs typeface="M PLUS 1p"/>
              <a:sym typeface="M PLUS 1p"/>
            </a:endParaRPr>
          </a:p>
        </p:txBody>
      </p:sp>
      <p:sp>
        <p:nvSpPr>
          <p:cNvPr id="487" name="Google Shape;487;p30"/>
          <p:cNvSpPr txBox="1"/>
          <p:nvPr/>
        </p:nvSpPr>
        <p:spPr>
          <a:xfrm>
            <a:off x="3911098" y="6382412"/>
            <a:ext cx="565199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dk1"/>
                </a:solidFill>
                <a:latin typeface="M PLUS 1p"/>
                <a:ea typeface="M PLUS 1p"/>
                <a:cs typeface="M PLUS 1p"/>
                <a:sym typeface="M PLUS 1p"/>
              </a:rPr>
              <a:t>NFCまたはFelicaに対応した</a:t>
            </a:r>
            <a:endParaRPr sz="2400" b="1" i="0" u="none" strike="noStrike" cap="none">
              <a:solidFill>
                <a:schemeClr val="dk1"/>
              </a:solidFill>
              <a:latin typeface="M PLUS 1p"/>
              <a:ea typeface="M PLUS 1p"/>
              <a:cs typeface="M PLUS 1p"/>
              <a:sym typeface="M PLUS 1p"/>
            </a:endParaRPr>
          </a:p>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dk1"/>
                </a:solidFill>
                <a:latin typeface="M PLUS 1p"/>
                <a:ea typeface="M PLUS 1p"/>
                <a:cs typeface="M PLUS 1p"/>
                <a:sym typeface="M PLUS 1p"/>
              </a:rPr>
              <a:t>スマートフォン</a:t>
            </a:r>
            <a:endParaRPr sz="1400" b="0" i="0" u="none" strike="noStrike" cap="none">
              <a:solidFill>
                <a:srgbClr val="000000"/>
              </a:solidFill>
              <a:latin typeface="Arial"/>
              <a:ea typeface="Arial"/>
              <a:cs typeface="Arial"/>
              <a:sym typeface="Arial"/>
            </a:endParaRPr>
          </a:p>
        </p:txBody>
      </p:sp>
      <p:sp>
        <p:nvSpPr>
          <p:cNvPr id="488" name="Google Shape;488;p30"/>
          <p:cNvSpPr txBox="1"/>
          <p:nvPr/>
        </p:nvSpPr>
        <p:spPr>
          <a:xfrm>
            <a:off x="9468828" y="6567078"/>
            <a:ext cx="565199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chemeClr val="dk1"/>
                </a:solidFill>
                <a:latin typeface="M PLUS 1p"/>
                <a:ea typeface="M PLUS 1p"/>
                <a:cs typeface="M PLUS 1p"/>
                <a:sym typeface="M PLUS 1p"/>
              </a:rPr>
              <a:t>クレジットカード</a:t>
            </a:r>
            <a:endParaRPr sz="1400" b="0" i="0" u="none" strike="noStrike" cap="none">
              <a:solidFill>
                <a:srgbClr val="000000"/>
              </a:solidFill>
              <a:latin typeface="Arial"/>
              <a:ea typeface="Arial"/>
              <a:cs typeface="Arial"/>
              <a:sym typeface="Arial"/>
            </a:endParaRPr>
          </a:p>
        </p:txBody>
      </p:sp>
      <p:pic>
        <p:nvPicPr>
          <p:cNvPr id="489" name="Google Shape;489;p30"/>
          <p:cNvPicPr preferRelativeResize="0"/>
          <p:nvPr/>
        </p:nvPicPr>
        <p:blipFill rotWithShape="1">
          <a:blip r:embed="rId7">
            <a:alphaModFix/>
          </a:blip>
          <a:srcRect/>
          <a:stretch/>
        </p:blipFill>
        <p:spPr>
          <a:xfrm>
            <a:off x="3195205" y="2891104"/>
            <a:ext cx="508000" cy="508000"/>
          </a:xfrm>
          <a:prstGeom prst="rect">
            <a:avLst/>
          </a:prstGeom>
          <a:noFill/>
          <a:ln>
            <a:noFill/>
          </a:ln>
        </p:spPr>
      </p:pic>
      <p:pic>
        <p:nvPicPr>
          <p:cNvPr id="490" name="Google Shape;490;p30"/>
          <p:cNvPicPr preferRelativeResize="0"/>
          <p:nvPr/>
        </p:nvPicPr>
        <p:blipFill rotWithShape="1">
          <a:blip r:embed="rId7">
            <a:alphaModFix/>
          </a:blip>
          <a:srcRect/>
          <a:stretch/>
        </p:blipFill>
        <p:spPr>
          <a:xfrm>
            <a:off x="8804816" y="2891104"/>
            <a:ext cx="508000" cy="508000"/>
          </a:xfrm>
          <a:prstGeom prst="rect">
            <a:avLst/>
          </a:prstGeom>
          <a:noFill/>
          <a:ln>
            <a:noFill/>
          </a:ln>
        </p:spPr>
      </p:pic>
      <p:pic>
        <p:nvPicPr>
          <p:cNvPr id="491" name="Google Shape;491;p30"/>
          <p:cNvPicPr preferRelativeResize="0"/>
          <p:nvPr/>
        </p:nvPicPr>
        <p:blipFill rotWithShape="1">
          <a:blip r:embed="rId7">
            <a:alphaModFix/>
          </a:blip>
          <a:srcRect/>
          <a:stretch/>
        </p:blipFill>
        <p:spPr>
          <a:xfrm>
            <a:off x="8879396" y="6543910"/>
            <a:ext cx="508000" cy="508000"/>
          </a:xfrm>
          <a:prstGeom prst="rect">
            <a:avLst/>
          </a:prstGeom>
          <a:noFill/>
          <a:ln>
            <a:noFill/>
          </a:ln>
        </p:spPr>
      </p:pic>
      <p:pic>
        <p:nvPicPr>
          <p:cNvPr id="492" name="Google Shape;492;p30"/>
          <p:cNvPicPr preferRelativeResize="0"/>
          <p:nvPr/>
        </p:nvPicPr>
        <p:blipFill rotWithShape="1">
          <a:blip r:embed="rId7">
            <a:alphaModFix/>
          </a:blip>
          <a:srcRect/>
          <a:stretch/>
        </p:blipFill>
        <p:spPr>
          <a:xfrm>
            <a:off x="3195205" y="6543910"/>
            <a:ext cx="508000" cy="50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1"/>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t>１ 申請を始める前に</a:t>
            </a:r>
            <a:endParaRPr/>
          </a:p>
        </p:txBody>
      </p:sp>
      <p:sp>
        <p:nvSpPr>
          <p:cNvPr id="498" name="Google Shape;498;p31"/>
          <p:cNvSpPr txBox="1"/>
          <p:nvPr/>
        </p:nvSpPr>
        <p:spPr>
          <a:xfrm>
            <a:off x="597599" y="1543050"/>
            <a:ext cx="16873277" cy="1783810"/>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r>
              <a:rPr lang="ja-JP" sz="2800" b="0" i="0" u="none" strike="noStrike" cap="none">
                <a:solidFill>
                  <a:schemeClr val="dk1"/>
                </a:solidFill>
                <a:latin typeface="M PLUS 1p"/>
                <a:ea typeface="M PLUS 1p"/>
                <a:cs typeface="M PLUS 1p"/>
                <a:sym typeface="M PLUS 1p"/>
              </a:rPr>
              <a:t>マイナンバーカードによる電子署名をする際に、スマートフォン用アプリを使用します。</a:t>
            </a:r>
            <a:endParaRPr sz="2800" b="0" i="0" u="none" strike="noStrike" cap="none">
              <a:solidFill>
                <a:schemeClr val="dk1"/>
              </a:solidFill>
              <a:latin typeface="M PLUS 1p"/>
              <a:ea typeface="M PLUS 1p"/>
              <a:cs typeface="M PLUS 1p"/>
              <a:sym typeface="M PLUS 1p"/>
            </a:endParaRPr>
          </a:p>
          <a:p>
            <a:pPr marL="0" marR="0" lvl="0" indent="0" algn="l" rtl="0">
              <a:lnSpc>
                <a:spcPct val="130000"/>
              </a:lnSpc>
              <a:spcBef>
                <a:spcPts val="1500"/>
              </a:spcBef>
              <a:spcAft>
                <a:spcPts val="0"/>
              </a:spcAft>
              <a:buClr>
                <a:schemeClr val="dk1"/>
              </a:buClr>
              <a:buSzPts val="2800"/>
              <a:buFont typeface="Arial"/>
              <a:buNone/>
            </a:pPr>
            <a:r>
              <a:rPr lang="ja-JP" sz="2800" b="0" i="0" u="none" strike="noStrike" cap="none">
                <a:solidFill>
                  <a:schemeClr val="dk1"/>
                </a:solidFill>
                <a:latin typeface="M PLUS 1p"/>
                <a:ea typeface="M PLUS 1p"/>
                <a:cs typeface="M PLUS 1p"/>
                <a:sym typeface="M PLUS 1p"/>
              </a:rPr>
              <a:t>事前にダウンロードしてください。</a:t>
            </a:r>
            <a:endParaRPr sz="2800" b="0" i="0" u="none" strike="noStrike" cap="none">
              <a:solidFill>
                <a:schemeClr val="dk1"/>
              </a:solidFill>
              <a:latin typeface="M PLUS 1p"/>
              <a:ea typeface="M PLUS 1p"/>
              <a:cs typeface="M PLUS 1p"/>
              <a:sym typeface="M PLUS 1p"/>
            </a:endParaRPr>
          </a:p>
        </p:txBody>
      </p:sp>
      <p:pic>
        <p:nvPicPr>
          <p:cNvPr id="499" name="Google Shape;499;p31"/>
          <p:cNvPicPr preferRelativeResize="0"/>
          <p:nvPr/>
        </p:nvPicPr>
        <p:blipFill rotWithShape="1">
          <a:blip r:embed="rId3">
            <a:alphaModFix/>
          </a:blip>
          <a:srcRect/>
          <a:stretch/>
        </p:blipFill>
        <p:spPr>
          <a:xfrm>
            <a:off x="4618009" y="4579416"/>
            <a:ext cx="1996800" cy="732770"/>
          </a:xfrm>
          <a:prstGeom prst="rect">
            <a:avLst/>
          </a:prstGeom>
          <a:noFill/>
          <a:ln>
            <a:noFill/>
          </a:ln>
        </p:spPr>
      </p:pic>
      <p:pic>
        <p:nvPicPr>
          <p:cNvPr id="500" name="Google Shape;500;p31" descr="テキスト&#10;&#10;自動的に生成された説明"/>
          <p:cNvPicPr preferRelativeResize="0"/>
          <p:nvPr/>
        </p:nvPicPr>
        <p:blipFill rotWithShape="1">
          <a:blip r:embed="rId4">
            <a:alphaModFix/>
          </a:blip>
          <a:srcRect/>
          <a:stretch/>
        </p:blipFill>
        <p:spPr>
          <a:xfrm>
            <a:off x="4589322" y="5649271"/>
            <a:ext cx="2064397" cy="620448"/>
          </a:xfrm>
          <a:prstGeom prst="rect">
            <a:avLst/>
          </a:prstGeom>
          <a:noFill/>
          <a:ln>
            <a:noFill/>
          </a:ln>
        </p:spPr>
      </p:pic>
      <p:grpSp>
        <p:nvGrpSpPr>
          <p:cNvPr id="501" name="Google Shape;501;p31"/>
          <p:cNvGrpSpPr/>
          <p:nvPr/>
        </p:nvGrpSpPr>
        <p:grpSpPr>
          <a:xfrm>
            <a:off x="6418369" y="3593247"/>
            <a:ext cx="7258719" cy="5153691"/>
            <a:chOff x="6418369" y="3593247"/>
            <a:chExt cx="7258719" cy="5153691"/>
          </a:xfrm>
        </p:grpSpPr>
        <p:pic>
          <p:nvPicPr>
            <p:cNvPr id="502" name="Google Shape;502;p31"/>
            <p:cNvPicPr preferRelativeResize="0"/>
            <p:nvPr/>
          </p:nvPicPr>
          <p:blipFill rotWithShape="1">
            <a:blip r:embed="rId5">
              <a:alphaModFix/>
            </a:blip>
            <a:srcRect/>
            <a:stretch/>
          </p:blipFill>
          <p:spPr>
            <a:xfrm>
              <a:off x="6418369" y="3593247"/>
              <a:ext cx="7258719" cy="5153691"/>
            </a:xfrm>
            <a:prstGeom prst="rect">
              <a:avLst/>
            </a:prstGeom>
            <a:noFill/>
            <a:ln>
              <a:noFill/>
            </a:ln>
          </p:spPr>
        </p:pic>
        <p:pic>
          <p:nvPicPr>
            <p:cNvPr id="503" name="Google Shape;503;p31" descr="アイコン&#10;&#10;自動的に生成された説明"/>
            <p:cNvPicPr preferRelativeResize="0"/>
            <p:nvPr/>
          </p:nvPicPr>
          <p:blipFill rotWithShape="1">
            <a:blip r:embed="rId6">
              <a:alphaModFix/>
            </a:blip>
            <a:srcRect/>
            <a:stretch/>
          </p:blipFill>
          <p:spPr>
            <a:xfrm>
              <a:off x="10912881" y="4355023"/>
              <a:ext cx="1930194" cy="1930194"/>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2"/>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t>２ 申請を開始する</a:t>
            </a:r>
            <a:endParaRPr/>
          </a:p>
        </p:txBody>
      </p:sp>
      <p:sp>
        <p:nvSpPr>
          <p:cNvPr id="509" name="Google Shape;509;p32"/>
          <p:cNvSpPr txBox="1"/>
          <p:nvPr/>
        </p:nvSpPr>
        <p:spPr>
          <a:xfrm>
            <a:off x="597599" y="1543050"/>
            <a:ext cx="16542537" cy="1822720"/>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r>
              <a:rPr lang="ja-JP" sz="2800" b="0" i="0" u="none" strike="noStrike" cap="none">
                <a:solidFill>
                  <a:schemeClr val="dk1"/>
                </a:solidFill>
                <a:latin typeface="M PLUS 1p"/>
                <a:ea typeface="M PLUS 1p"/>
                <a:cs typeface="M PLUS 1p"/>
                <a:sym typeface="M PLUS 1p"/>
              </a:rPr>
              <a:t>準備ができましたら、アカウントの「新規登録」、既にアカウントをお持ちの方は「ログイン」、アカウント登録せずに利用する方は「ゲスト利用」を選択して進んでください。</a:t>
            </a:r>
            <a:endParaRPr sz="2800" b="0" i="0" u="none" strike="noStrike" cap="none">
              <a:solidFill>
                <a:schemeClr val="dk1"/>
              </a:solidFill>
              <a:latin typeface="M PLUS 1p"/>
              <a:ea typeface="M PLUS 1p"/>
              <a:cs typeface="M PLUS 1p"/>
              <a:sym typeface="M PLUS 1p"/>
            </a:endParaRPr>
          </a:p>
        </p:txBody>
      </p:sp>
      <p:pic>
        <p:nvPicPr>
          <p:cNvPr id="510" name="Google Shape;510;p32"/>
          <p:cNvPicPr preferRelativeResize="0"/>
          <p:nvPr/>
        </p:nvPicPr>
        <p:blipFill rotWithShape="1">
          <a:blip r:embed="rId3">
            <a:alphaModFix/>
          </a:blip>
          <a:srcRect/>
          <a:stretch/>
        </p:blipFill>
        <p:spPr>
          <a:xfrm>
            <a:off x="1313491" y="3864018"/>
            <a:ext cx="5039139" cy="4579593"/>
          </a:xfrm>
          <a:prstGeom prst="rect">
            <a:avLst/>
          </a:prstGeom>
          <a:noFill/>
          <a:ln w="2857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pic>
      <p:pic>
        <p:nvPicPr>
          <p:cNvPr id="511" name="Google Shape;511;p32"/>
          <p:cNvPicPr preferRelativeResize="0"/>
          <p:nvPr/>
        </p:nvPicPr>
        <p:blipFill rotWithShape="1">
          <a:blip r:embed="rId4">
            <a:alphaModFix/>
          </a:blip>
          <a:srcRect/>
          <a:stretch/>
        </p:blipFill>
        <p:spPr>
          <a:xfrm>
            <a:off x="7137518" y="3885989"/>
            <a:ext cx="5110087" cy="4518712"/>
          </a:xfrm>
          <a:prstGeom prst="rect">
            <a:avLst/>
          </a:prstGeom>
          <a:noFill/>
          <a:ln w="28575"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pic>
      <p:pic>
        <p:nvPicPr>
          <p:cNvPr id="512" name="Google Shape;512;p32" descr="再生 単色塗りつぶし"/>
          <p:cNvPicPr preferRelativeResize="0"/>
          <p:nvPr/>
        </p:nvPicPr>
        <p:blipFill rotWithShape="1">
          <a:blip r:embed="rId5">
            <a:alphaModFix/>
          </a:blip>
          <a:srcRect/>
          <a:stretch/>
        </p:blipFill>
        <p:spPr>
          <a:xfrm>
            <a:off x="12563904" y="5839709"/>
            <a:ext cx="476236" cy="476236"/>
          </a:xfrm>
          <a:prstGeom prst="rect">
            <a:avLst/>
          </a:prstGeom>
          <a:noFill/>
          <a:ln>
            <a:noFill/>
          </a:ln>
        </p:spPr>
      </p:pic>
      <p:pic>
        <p:nvPicPr>
          <p:cNvPr id="513" name="Google Shape;513;p32"/>
          <p:cNvPicPr preferRelativeResize="0"/>
          <p:nvPr/>
        </p:nvPicPr>
        <p:blipFill rotWithShape="1">
          <a:blip r:embed="rId6">
            <a:alphaModFix/>
          </a:blip>
          <a:srcRect/>
          <a:stretch/>
        </p:blipFill>
        <p:spPr>
          <a:xfrm>
            <a:off x="13282917" y="4536780"/>
            <a:ext cx="3448658" cy="2505798"/>
          </a:xfrm>
          <a:prstGeom prst="rect">
            <a:avLst/>
          </a:prstGeom>
          <a:noFill/>
          <a:ln w="9525" cap="flat" cmpd="sng">
            <a:solidFill>
              <a:schemeClr val="dk2"/>
            </a:solidFill>
            <a:prstDash val="solid"/>
            <a:round/>
            <a:headEnd type="none" w="sm" len="sm"/>
            <a:tailEnd type="none" w="sm" len="sm"/>
          </a:ln>
        </p:spPr>
      </p:pic>
      <p:sp>
        <p:nvSpPr>
          <p:cNvPr id="514" name="Google Shape;514;p32"/>
          <p:cNvSpPr txBox="1"/>
          <p:nvPr/>
        </p:nvSpPr>
        <p:spPr>
          <a:xfrm>
            <a:off x="13055097" y="3895382"/>
            <a:ext cx="4065584" cy="462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300F7B"/>
                </a:solidFill>
                <a:latin typeface="M PLUS 1p"/>
                <a:ea typeface="M PLUS 1p"/>
                <a:cs typeface="M PLUS 1p"/>
                <a:sym typeface="M PLUS 1p"/>
              </a:rPr>
              <a:t>ゲスト利用の場合</a:t>
            </a:r>
            <a:endParaRPr sz="1400" b="0" i="0" u="none" strike="noStrike" cap="none">
              <a:solidFill>
                <a:srgbClr val="000000"/>
              </a:solidFill>
              <a:latin typeface="Arial"/>
              <a:ea typeface="Arial"/>
              <a:cs typeface="Arial"/>
              <a:sym typeface="Arial"/>
            </a:endParaRPr>
          </a:p>
        </p:txBody>
      </p:sp>
      <p:sp>
        <p:nvSpPr>
          <p:cNvPr id="515" name="Google Shape;515;p32"/>
          <p:cNvSpPr txBox="1"/>
          <p:nvPr/>
        </p:nvSpPr>
        <p:spPr>
          <a:xfrm>
            <a:off x="12636002" y="7464864"/>
            <a:ext cx="529419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chemeClr val="dk2"/>
                </a:solidFill>
                <a:latin typeface="M PLUS 1p"/>
                <a:ea typeface="M PLUS 1p"/>
                <a:cs typeface="M PLUS 1p"/>
                <a:sym typeface="M PLUS 1p"/>
              </a:rPr>
              <a:t>メールアドレスを入力し、</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chemeClr val="dk2"/>
                </a:solidFill>
                <a:latin typeface="M PLUS 1p"/>
                <a:ea typeface="M PLUS 1p"/>
                <a:cs typeface="M PLUS 1p"/>
                <a:sym typeface="M PLUS 1p"/>
              </a:rPr>
              <a:t>確認メールを送信してください。「noreply@mail.graffer.jp」より届くメールの</a:t>
            </a:r>
            <a:endParaRPr sz="2000" b="0" i="0" u="none" strike="noStrike" cap="none">
              <a:solidFill>
                <a:schemeClr val="dk2"/>
              </a:solidFill>
              <a:latin typeface="M PLUS 1p"/>
              <a:ea typeface="M PLUS 1p"/>
              <a:cs typeface="M PLUS 1p"/>
              <a:sym typeface="M PLUS 1p"/>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chemeClr val="dk2"/>
                </a:solidFill>
                <a:latin typeface="M PLUS 1p"/>
                <a:ea typeface="M PLUS 1p"/>
                <a:cs typeface="M PLUS 1p"/>
                <a:sym typeface="M PLUS 1p"/>
              </a:rPr>
              <a:t>URLにアクセスし、申請にお進みください。</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8"/>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t>２ 申請を開始する</a:t>
            </a:r>
            <a:endParaRPr/>
          </a:p>
        </p:txBody>
      </p:sp>
      <p:sp>
        <p:nvSpPr>
          <p:cNvPr id="521" name="Google Shape;521;p78"/>
          <p:cNvSpPr txBox="1"/>
          <p:nvPr/>
        </p:nvSpPr>
        <p:spPr>
          <a:xfrm>
            <a:off x="887525" y="1543050"/>
            <a:ext cx="10203900" cy="2101500"/>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r>
              <a:rPr lang="ja-JP" sz="2800" b="0" i="0" u="none" strike="noStrike" cap="none">
                <a:solidFill>
                  <a:schemeClr val="dk1"/>
                </a:solidFill>
                <a:latin typeface="M PLUS 1p"/>
                <a:ea typeface="M PLUS 1p"/>
                <a:cs typeface="M PLUS 1p"/>
                <a:sym typeface="M PLUS 1p"/>
              </a:rPr>
              <a:t>アカウント登録方法は、下記の3つから選択できます。</a:t>
            </a:r>
            <a:endParaRPr sz="2800" b="0" i="0" u="none" strike="noStrike" cap="none">
              <a:solidFill>
                <a:schemeClr val="dk1"/>
              </a:solidFill>
              <a:latin typeface="M PLUS 1p"/>
              <a:ea typeface="M PLUS 1p"/>
              <a:cs typeface="M PLUS 1p"/>
              <a:sym typeface="M PLUS 1p"/>
            </a:endParaRPr>
          </a:p>
          <a:p>
            <a:pPr marL="457200" marR="0" lvl="0" indent="-457200" algn="l" rtl="0">
              <a:lnSpc>
                <a:spcPct val="130000"/>
              </a:lnSpc>
              <a:spcBef>
                <a:spcPts val="0"/>
              </a:spcBef>
              <a:spcAft>
                <a:spcPts val="0"/>
              </a:spcAft>
              <a:buClr>
                <a:schemeClr val="dk1"/>
              </a:buClr>
              <a:buSzPts val="2800"/>
              <a:buFont typeface="Arial"/>
              <a:buChar char="•"/>
            </a:pPr>
            <a:r>
              <a:rPr lang="ja-JP" sz="2800" b="0" i="0" u="none" strike="noStrike" cap="none">
                <a:solidFill>
                  <a:schemeClr val="dk1"/>
                </a:solidFill>
                <a:latin typeface="M PLUS 1p"/>
                <a:ea typeface="M PLUS 1p"/>
                <a:cs typeface="M PLUS 1p"/>
                <a:sym typeface="M PLUS 1p"/>
              </a:rPr>
              <a:t>Google で登録</a:t>
            </a:r>
            <a:endParaRPr sz="2800" b="0" i="0" u="none" strike="noStrike" cap="none">
              <a:solidFill>
                <a:schemeClr val="dk1"/>
              </a:solidFill>
              <a:latin typeface="M PLUS 1p"/>
              <a:ea typeface="M PLUS 1p"/>
              <a:cs typeface="M PLUS 1p"/>
              <a:sym typeface="M PLUS 1p"/>
            </a:endParaRPr>
          </a:p>
          <a:p>
            <a:pPr marL="457200" marR="0" lvl="0" indent="-457200" algn="l" rtl="0">
              <a:lnSpc>
                <a:spcPct val="130000"/>
              </a:lnSpc>
              <a:spcBef>
                <a:spcPts val="0"/>
              </a:spcBef>
              <a:spcAft>
                <a:spcPts val="0"/>
              </a:spcAft>
              <a:buClr>
                <a:schemeClr val="dk1"/>
              </a:buClr>
              <a:buSzPts val="2800"/>
              <a:buFont typeface="Arial"/>
              <a:buChar char="•"/>
            </a:pPr>
            <a:r>
              <a:rPr lang="ja-JP" sz="2800" b="0" i="0" u="none" strike="noStrike" cap="none">
                <a:solidFill>
                  <a:schemeClr val="dk1"/>
                </a:solidFill>
                <a:latin typeface="M PLUS 1p"/>
                <a:ea typeface="M PLUS 1p"/>
                <a:cs typeface="M PLUS 1p"/>
                <a:sym typeface="M PLUS 1p"/>
              </a:rPr>
              <a:t>LINE で登録</a:t>
            </a:r>
            <a:endParaRPr sz="2800" b="0" i="0" u="none" strike="noStrike" cap="none">
              <a:solidFill>
                <a:schemeClr val="dk1"/>
              </a:solidFill>
              <a:latin typeface="M PLUS 1p"/>
              <a:ea typeface="M PLUS 1p"/>
              <a:cs typeface="M PLUS 1p"/>
              <a:sym typeface="M PLUS 1p"/>
            </a:endParaRPr>
          </a:p>
          <a:p>
            <a:pPr marL="457200" marR="0" lvl="0" indent="-457200" algn="l" rtl="0">
              <a:lnSpc>
                <a:spcPct val="130000"/>
              </a:lnSpc>
              <a:spcBef>
                <a:spcPts val="0"/>
              </a:spcBef>
              <a:spcAft>
                <a:spcPts val="0"/>
              </a:spcAft>
              <a:buClr>
                <a:schemeClr val="dk1"/>
              </a:buClr>
              <a:buSzPts val="2800"/>
              <a:buFont typeface="Arial"/>
              <a:buChar char="•"/>
            </a:pPr>
            <a:r>
              <a:rPr lang="ja-JP" sz="2800" b="0" i="0" u="none" strike="noStrike" cap="none">
                <a:solidFill>
                  <a:schemeClr val="dk1"/>
                </a:solidFill>
                <a:latin typeface="M PLUS 1p"/>
                <a:ea typeface="M PLUS 1p"/>
                <a:cs typeface="M PLUS 1p"/>
                <a:sym typeface="M PLUS 1p"/>
              </a:rPr>
              <a:t>メールアドレスとパスワードで登録</a:t>
            </a:r>
            <a:endParaRPr sz="1400" b="0" i="0" u="none" strike="noStrike" cap="none">
              <a:solidFill>
                <a:srgbClr val="000000"/>
              </a:solidFill>
              <a:latin typeface="Arial"/>
              <a:ea typeface="Arial"/>
              <a:cs typeface="Arial"/>
              <a:sym typeface="Arial"/>
            </a:endParaRPr>
          </a:p>
        </p:txBody>
      </p:sp>
      <p:sp>
        <p:nvSpPr>
          <p:cNvPr id="522" name="Google Shape;522;p78"/>
          <p:cNvSpPr txBox="1"/>
          <p:nvPr/>
        </p:nvSpPr>
        <p:spPr>
          <a:xfrm>
            <a:off x="1375809" y="4450593"/>
            <a:ext cx="7923830" cy="2101579"/>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r>
              <a:rPr lang="ja-JP" sz="2800" b="0" i="0" u="none" strike="noStrike" cap="none">
                <a:solidFill>
                  <a:schemeClr val="dk1"/>
                </a:solidFill>
                <a:latin typeface="M PLUS 1p"/>
                <a:ea typeface="M PLUS 1p"/>
                <a:cs typeface="M PLUS 1p"/>
                <a:sym typeface="M PLUS 1p"/>
              </a:rPr>
              <a:t>Gmail や LINE のアカウントをお持ちの方は、それらを使ってログインいただくことが可能です。</a:t>
            </a:r>
            <a:endParaRPr sz="1400" b="0" i="0" u="none" strike="noStrike" cap="none">
              <a:solidFill>
                <a:srgbClr val="000000"/>
              </a:solidFill>
              <a:latin typeface="Arial"/>
              <a:ea typeface="Arial"/>
              <a:cs typeface="Arial"/>
              <a:sym typeface="Arial"/>
            </a:endParaRPr>
          </a:p>
        </p:txBody>
      </p:sp>
      <p:sp>
        <p:nvSpPr>
          <p:cNvPr id="523" name="Google Shape;523;p78"/>
          <p:cNvSpPr txBox="1"/>
          <p:nvPr/>
        </p:nvSpPr>
        <p:spPr>
          <a:xfrm>
            <a:off x="1518093" y="4105114"/>
            <a:ext cx="56519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Google・LINEで登録</a:t>
            </a:r>
            <a:endParaRPr sz="1400" b="0" i="0" u="none" strike="noStrike" cap="none">
              <a:solidFill>
                <a:srgbClr val="000000"/>
              </a:solidFill>
              <a:latin typeface="Arial"/>
              <a:ea typeface="Arial"/>
              <a:cs typeface="Arial"/>
              <a:sym typeface="Arial"/>
            </a:endParaRPr>
          </a:p>
        </p:txBody>
      </p:sp>
      <p:sp>
        <p:nvSpPr>
          <p:cNvPr id="524" name="Google Shape;524;p78"/>
          <p:cNvSpPr txBox="1"/>
          <p:nvPr/>
        </p:nvSpPr>
        <p:spPr>
          <a:xfrm>
            <a:off x="10980497" y="398870"/>
            <a:ext cx="56519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Grafferアカウントの作成画面</a:t>
            </a:r>
            <a:endParaRPr sz="1400" b="0" i="0" u="none" strike="noStrike" cap="none">
              <a:solidFill>
                <a:srgbClr val="000000"/>
              </a:solidFill>
              <a:latin typeface="Arial"/>
              <a:ea typeface="Arial"/>
              <a:cs typeface="Arial"/>
              <a:sym typeface="Arial"/>
            </a:endParaRPr>
          </a:p>
        </p:txBody>
      </p:sp>
      <p:pic>
        <p:nvPicPr>
          <p:cNvPr id="525" name="Google Shape;525;p78"/>
          <p:cNvPicPr preferRelativeResize="0"/>
          <p:nvPr/>
        </p:nvPicPr>
        <p:blipFill rotWithShape="1">
          <a:blip r:embed="rId3">
            <a:alphaModFix/>
          </a:blip>
          <a:srcRect/>
          <a:stretch/>
        </p:blipFill>
        <p:spPr>
          <a:xfrm>
            <a:off x="11091489" y="982532"/>
            <a:ext cx="5010874" cy="9144079"/>
          </a:xfrm>
          <a:prstGeom prst="rect">
            <a:avLst/>
          </a:prstGeom>
          <a:noFill/>
          <a:ln>
            <a:noFill/>
          </a:ln>
        </p:spPr>
      </p:pic>
      <p:sp>
        <p:nvSpPr>
          <p:cNvPr id="526" name="Google Shape;526;p78"/>
          <p:cNvSpPr txBox="1"/>
          <p:nvPr/>
        </p:nvSpPr>
        <p:spPr>
          <a:xfrm>
            <a:off x="1375809" y="7516852"/>
            <a:ext cx="7829796" cy="1553589"/>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r>
              <a:rPr lang="ja-JP" sz="2800" b="0" i="0" u="none" strike="noStrike" cap="none">
                <a:solidFill>
                  <a:schemeClr val="dk1"/>
                </a:solidFill>
                <a:latin typeface="M PLUS 1p"/>
                <a:ea typeface="M PLUS 1p"/>
                <a:cs typeface="M PLUS 1p"/>
                <a:sym typeface="M PLUS 1p"/>
              </a:rPr>
              <a:t>氏名とお持ちのメールアドレスと任意でパスワードを設定いただく登録方法となります。</a:t>
            </a:r>
            <a:endParaRPr sz="2800" b="0" i="0" u="none" strike="noStrike" cap="none">
              <a:solidFill>
                <a:schemeClr val="dk1"/>
              </a:solidFill>
              <a:latin typeface="M PLUS 1p"/>
              <a:ea typeface="M PLUS 1p"/>
              <a:cs typeface="M PLUS 1p"/>
              <a:sym typeface="M PLUS 1p"/>
            </a:endParaRPr>
          </a:p>
        </p:txBody>
      </p:sp>
      <p:sp>
        <p:nvSpPr>
          <p:cNvPr id="527" name="Google Shape;527;p78"/>
          <p:cNvSpPr txBox="1"/>
          <p:nvPr/>
        </p:nvSpPr>
        <p:spPr>
          <a:xfrm>
            <a:off x="1518093" y="6856845"/>
            <a:ext cx="662229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メールアドレスとパスワードで登録</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4"/>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t>３ 申請に必要な情報を入力する</a:t>
            </a:r>
            <a:endParaRPr/>
          </a:p>
        </p:txBody>
      </p:sp>
      <p:sp>
        <p:nvSpPr>
          <p:cNvPr id="533" name="Google Shape;533;p34"/>
          <p:cNvSpPr txBox="1"/>
          <p:nvPr/>
        </p:nvSpPr>
        <p:spPr>
          <a:xfrm>
            <a:off x="597599" y="1543050"/>
            <a:ext cx="16542537" cy="1569801"/>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endParaRPr sz="2800" b="0" i="0" u="none" strike="noStrike" cap="none">
              <a:solidFill>
                <a:schemeClr val="dk1"/>
              </a:solidFill>
              <a:latin typeface="M PLUS 1p"/>
              <a:ea typeface="M PLUS 1p"/>
              <a:cs typeface="M PLUS 1p"/>
              <a:sym typeface="M PLUS 1p"/>
            </a:endParaRPr>
          </a:p>
        </p:txBody>
      </p:sp>
      <p:sp>
        <p:nvSpPr>
          <p:cNvPr id="534" name="Google Shape;534;p34"/>
          <p:cNvSpPr txBox="1"/>
          <p:nvPr/>
        </p:nvSpPr>
        <p:spPr>
          <a:xfrm>
            <a:off x="8604449" y="4270516"/>
            <a:ext cx="56519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申請者の情報</a:t>
            </a:r>
            <a:endParaRPr sz="1400" b="0" i="0" u="none" strike="noStrike" cap="none">
              <a:solidFill>
                <a:srgbClr val="000000"/>
              </a:solidFill>
              <a:latin typeface="Arial"/>
              <a:ea typeface="Arial"/>
              <a:cs typeface="Arial"/>
              <a:sym typeface="Arial"/>
            </a:endParaRPr>
          </a:p>
        </p:txBody>
      </p:sp>
      <p:sp>
        <p:nvSpPr>
          <p:cNvPr id="535" name="Google Shape;535;p34"/>
          <p:cNvSpPr txBox="1"/>
          <p:nvPr/>
        </p:nvSpPr>
        <p:spPr>
          <a:xfrm>
            <a:off x="8070574" y="1186071"/>
            <a:ext cx="9760225" cy="2113720"/>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r>
              <a:rPr lang="ja-JP" sz="2800" b="0" i="0" u="none" strike="noStrike" cap="none">
                <a:solidFill>
                  <a:schemeClr val="dk1"/>
                </a:solidFill>
                <a:latin typeface="M PLUS 1p"/>
                <a:ea typeface="M PLUS 1p"/>
                <a:cs typeface="M PLUS 1p"/>
                <a:sym typeface="M PLUS 1p"/>
              </a:rPr>
              <a:t>ログインまたはメール認証が済みましたら、</a:t>
            </a:r>
            <a:endParaRPr sz="2800" b="0" i="0" u="none" strike="noStrike" cap="none">
              <a:solidFill>
                <a:schemeClr val="dk1"/>
              </a:solidFill>
              <a:latin typeface="M PLUS 1p"/>
              <a:ea typeface="M PLUS 1p"/>
              <a:cs typeface="M PLUS 1p"/>
              <a:sym typeface="M PLUS 1p"/>
            </a:endParaRPr>
          </a:p>
          <a:p>
            <a:pPr marL="0" marR="0" lvl="0" indent="0" algn="l" rtl="0">
              <a:lnSpc>
                <a:spcPct val="130000"/>
              </a:lnSpc>
              <a:spcBef>
                <a:spcPts val="1500"/>
              </a:spcBef>
              <a:spcAft>
                <a:spcPts val="0"/>
              </a:spcAft>
              <a:buClr>
                <a:schemeClr val="dk1"/>
              </a:buClr>
              <a:buSzPts val="2800"/>
              <a:buFont typeface="Arial"/>
              <a:buNone/>
            </a:pPr>
            <a:r>
              <a:rPr lang="ja-JP" sz="2800" b="0" i="0" u="none" strike="noStrike" cap="none">
                <a:solidFill>
                  <a:schemeClr val="dk1"/>
                </a:solidFill>
                <a:latin typeface="M PLUS 1p"/>
                <a:ea typeface="M PLUS 1p"/>
                <a:cs typeface="M PLUS 1p"/>
                <a:sym typeface="M PLUS 1p"/>
              </a:rPr>
              <a:t>利用規約に同意いただき、申請内容の入力に進みます</a:t>
            </a:r>
            <a:endParaRPr sz="2800" b="0" i="0" u="none" strike="noStrike" cap="none">
              <a:solidFill>
                <a:schemeClr val="dk1"/>
              </a:solidFill>
              <a:latin typeface="M PLUS 1p"/>
              <a:ea typeface="M PLUS 1p"/>
              <a:cs typeface="M PLUS 1p"/>
              <a:sym typeface="M PLUS 1p"/>
            </a:endParaRPr>
          </a:p>
        </p:txBody>
      </p:sp>
      <p:sp>
        <p:nvSpPr>
          <p:cNvPr id="536" name="Google Shape;536;p34"/>
          <p:cNvSpPr txBox="1"/>
          <p:nvPr/>
        </p:nvSpPr>
        <p:spPr>
          <a:xfrm>
            <a:off x="8604449" y="4611757"/>
            <a:ext cx="8325204" cy="2484782"/>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r>
              <a:rPr lang="ja-JP" sz="2800" b="0" i="0" u="none" strike="noStrike" cap="none">
                <a:solidFill>
                  <a:schemeClr val="dk1"/>
                </a:solidFill>
                <a:latin typeface="M PLUS 1p"/>
                <a:ea typeface="M PLUS 1p"/>
                <a:cs typeface="M PLUS 1p"/>
                <a:sym typeface="M PLUS 1p"/>
              </a:rPr>
              <a:t>名前と住所、生年月日はマイナンバーカードの情報が申請者情報となりますので、その他の項目を入力ください。</a:t>
            </a:r>
            <a:endParaRPr sz="1400" b="0" i="0" u="none" strike="noStrike" cap="none">
              <a:solidFill>
                <a:srgbClr val="000000"/>
              </a:solidFill>
              <a:latin typeface="Arial"/>
              <a:ea typeface="Arial"/>
              <a:cs typeface="Arial"/>
              <a:sym typeface="Arial"/>
            </a:endParaRPr>
          </a:p>
        </p:txBody>
      </p:sp>
      <p:pic>
        <p:nvPicPr>
          <p:cNvPr id="537" name="Google Shape;537;p34"/>
          <p:cNvPicPr preferRelativeResize="0"/>
          <p:nvPr/>
        </p:nvPicPr>
        <p:blipFill rotWithShape="1">
          <a:blip r:embed="rId3">
            <a:alphaModFix/>
          </a:blip>
          <a:srcRect/>
          <a:stretch/>
        </p:blipFill>
        <p:spPr>
          <a:xfrm>
            <a:off x="3095508" y="1609956"/>
            <a:ext cx="4442716" cy="7816508"/>
          </a:xfrm>
          <a:prstGeom prst="rect">
            <a:avLst/>
          </a:prstGeom>
          <a:noFill/>
          <a:ln>
            <a:noFill/>
          </a:ln>
          <a:effectLst>
            <a:outerShdw blurRad="50800" dist="38100" dir="5400000" algn="t"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5"/>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t>３ 申請に必要な情報を入力する</a:t>
            </a:r>
            <a:endParaRPr/>
          </a:p>
        </p:txBody>
      </p:sp>
      <p:sp>
        <p:nvSpPr>
          <p:cNvPr id="543" name="Google Shape;543;p35"/>
          <p:cNvSpPr txBox="1"/>
          <p:nvPr/>
        </p:nvSpPr>
        <p:spPr>
          <a:xfrm>
            <a:off x="597599" y="1543050"/>
            <a:ext cx="16542537" cy="1569801"/>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endParaRPr sz="2800" b="0" i="0" u="none" strike="noStrike" cap="none">
              <a:solidFill>
                <a:schemeClr val="dk1"/>
              </a:solidFill>
              <a:latin typeface="M PLUS 1p"/>
              <a:ea typeface="M PLUS 1p"/>
              <a:cs typeface="M PLUS 1p"/>
              <a:sym typeface="M PLUS 1p"/>
            </a:endParaRPr>
          </a:p>
        </p:txBody>
      </p:sp>
      <p:sp>
        <p:nvSpPr>
          <p:cNvPr id="544" name="Google Shape;544;p35"/>
          <p:cNvSpPr txBox="1"/>
          <p:nvPr/>
        </p:nvSpPr>
        <p:spPr>
          <a:xfrm>
            <a:off x="9624863" y="2943909"/>
            <a:ext cx="8118385" cy="6837620"/>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r>
              <a:rPr lang="ja-JP" sz="2800" b="0" i="0" u="none" strike="noStrike" cap="none" dirty="0">
                <a:solidFill>
                  <a:schemeClr val="dk1"/>
                </a:solidFill>
                <a:latin typeface="M PLUS 1p"/>
                <a:ea typeface="M PLUS 1p"/>
                <a:cs typeface="M PLUS 1p"/>
                <a:sym typeface="M PLUS 1p"/>
              </a:rPr>
              <a:t>表示される案内に従い、入力してください。</a:t>
            </a:r>
            <a:endParaRPr sz="1400" b="0" i="0" u="none" strike="noStrike" cap="none" dirty="0">
              <a:solidFill>
                <a:srgbClr val="000000"/>
              </a:solidFill>
              <a:latin typeface="Arial"/>
              <a:ea typeface="Arial"/>
              <a:cs typeface="Arial"/>
              <a:sym typeface="Arial"/>
            </a:endParaRPr>
          </a:p>
          <a:p>
            <a:pPr marL="0" marR="0" lvl="0" indent="0" algn="l" rtl="0">
              <a:lnSpc>
                <a:spcPct val="130000"/>
              </a:lnSpc>
              <a:spcBef>
                <a:spcPts val="1500"/>
              </a:spcBef>
              <a:spcAft>
                <a:spcPts val="0"/>
              </a:spcAft>
              <a:buClr>
                <a:schemeClr val="dk1"/>
              </a:buClr>
              <a:buSzPts val="2800"/>
              <a:buFont typeface="Arial"/>
              <a:buNone/>
            </a:pPr>
            <a:r>
              <a:rPr lang="ja-JP" sz="2800" b="0" i="0" u="none" strike="noStrike" cap="none" dirty="0">
                <a:solidFill>
                  <a:schemeClr val="dk1"/>
                </a:solidFill>
                <a:latin typeface="M PLUS 1p"/>
                <a:ea typeface="M PLUS 1p"/>
                <a:cs typeface="M PLUS 1p"/>
                <a:sym typeface="M PLUS 1p"/>
              </a:rPr>
              <a:t>郵送手段によって料金が異なります。</a:t>
            </a:r>
            <a:endParaRPr sz="2800" b="0" i="0" u="none" strike="noStrike" cap="none" dirty="0">
              <a:solidFill>
                <a:srgbClr val="000000"/>
              </a:solidFill>
              <a:latin typeface="Arial"/>
              <a:ea typeface="Arial"/>
              <a:cs typeface="Arial"/>
              <a:sym typeface="Arial"/>
            </a:endParaRPr>
          </a:p>
          <a:p>
            <a:pPr marL="0" marR="0" lvl="0" indent="0" algn="l" rtl="0">
              <a:lnSpc>
                <a:spcPct val="130000"/>
              </a:lnSpc>
              <a:spcBef>
                <a:spcPts val="1500"/>
              </a:spcBef>
              <a:spcAft>
                <a:spcPts val="0"/>
              </a:spcAft>
              <a:buClr>
                <a:schemeClr val="dk1"/>
              </a:buClr>
              <a:buSzPts val="2800"/>
              <a:buFont typeface="Arial"/>
              <a:buNone/>
            </a:pPr>
            <a:endParaRPr sz="2800" b="0" i="0" u="none" strike="noStrike" cap="none" dirty="0">
              <a:solidFill>
                <a:srgbClr val="000000"/>
              </a:solidFill>
              <a:latin typeface="Arial"/>
              <a:ea typeface="Arial"/>
              <a:cs typeface="Arial"/>
              <a:sym typeface="Arial"/>
            </a:endParaRPr>
          </a:p>
          <a:p>
            <a:pPr marL="0" marR="0" lvl="0" indent="0" algn="l" rtl="0">
              <a:lnSpc>
                <a:spcPct val="130000"/>
              </a:lnSpc>
              <a:spcBef>
                <a:spcPts val="1500"/>
              </a:spcBef>
              <a:spcAft>
                <a:spcPts val="0"/>
              </a:spcAft>
              <a:buClr>
                <a:schemeClr val="dk1"/>
              </a:buClr>
              <a:buSzPts val="2800"/>
              <a:buFont typeface="Arial"/>
              <a:buNone/>
            </a:pPr>
            <a:endParaRPr sz="2800" b="0" i="0" u="none" strike="noStrike" cap="none" dirty="0">
              <a:solidFill>
                <a:schemeClr val="dk1"/>
              </a:solidFill>
              <a:latin typeface="M PLUS 1p"/>
              <a:ea typeface="M PLUS 1p"/>
              <a:cs typeface="M PLUS 1p"/>
              <a:sym typeface="M PLUS 1p"/>
            </a:endParaRPr>
          </a:p>
          <a:p>
            <a:pPr marL="0" marR="0" lvl="0" indent="0" algn="l" rtl="0">
              <a:lnSpc>
                <a:spcPct val="130000"/>
              </a:lnSpc>
              <a:spcBef>
                <a:spcPts val="1500"/>
              </a:spcBef>
              <a:spcAft>
                <a:spcPts val="0"/>
              </a:spcAft>
              <a:buClr>
                <a:schemeClr val="dk1"/>
              </a:buClr>
              <a:buSzPts val="2800"/>
              <a:buFont typeface="Arial"/>
              <a:buNone/>
            </a:pPr>
            <a:r>
              <a:rPr lang="ja-JP" sz="2800" b="0" i="0" u="none" strike="noStrike" cap="none" dirty="0">
                <a:solidFill>
                  <a:schemeClr val="dk1"/>
                </a:solidFill>
                <a:latin typeface="M PLUS 1p"/>
                <a:ea typeface="M PLUS 1p"/>
                <a:cs typeface="M PLUS 1p"/>
                <a:sym typeface="M PLUS 1p"/>
              </a:rPr>
              <a:t>なお、本人確認（電子署名）後に申請内容を修正する場合は、再度申請項目の入力から行う必要がございますので、この段階で改めて内容をご確認ください。</a:t>
            </a:r>
            <a:endParaRPr sz="1400" b="0" i="0" u="none" strike="noStrike" cap="none" dirty="0">
              <a:solidFill>
                <a:srgbClr val="000000"/>
              </a:solidFill>
              <a:latin typeface="Arial"/>
              <a:ea typeface="Arial"/>
              <a:cs typeface="Arial"/>
              <a:sym typeface="Arial"/>
            </a:endParaRPr>
          </a:p>
        </p:txBody>
      </p:sp>
      <p:sp>
        <p:nvSpPr>
          <p:cNvPr id="545" name="Google Shape;545;p35"/>
          <p:cNvSpPr txBox="1"/>
          <p:nvPr/>
        </p:nvSpPr>
        <p:spPr>
          <a:xfrm>
            <a:off x="9883878" y="1796095"/>
            <a:ext cx="5651999"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必要な記載事項</a:t>
            </a:r>
            <a:endParaRPr sz="2800" b="1" i="0" u="none" strike="noStrike" cap="none">
              <a:solidFill>
                <a:srgbClr val="300F7B"/>
              </a:solidFill>
              <a:latin typeface="M PLUS 1p"/>
              <a:ea typeface="M PLUS 1p"/>
              <a:cs typeface="M PLUS 1p"/>
              <a:sym typeface="M PLUS 1p"/>
            </a:endParaRPr>
          </a:p>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証明書の種類と必要な通数</a:t>
            </a:r>
            <a:endParaRPr sz="2800" b="0" i="0" u="none" strike="noStrike" cap="none">
              <a:solidFill>
                <a:srgbClr val="000000"/>
              </a:solidFill>
              <a:latin typeface="Arial"/>
              <a:ea typeface="Arial"/>
              <a:cs typeface="Arial"/>
              <a:sym typeface="Arial"/>
            </a:endParaRPr>
          </a:p>
        </p:txBody>
      </p:sp>
      <p:pic>
        <p:nvPicPr>
          <p:cNvPr id="3" name="図 2">
            <a:extLst>
              <a:ext uri="{FF2B5EF4-FFF2-40B4-BE49-F238E27FC236}">
                <a16:creationId xmlns:a16="http://schemas.microsoft.com/office/drawing/2014/main" id="{9C40213A-1BBC-43E1-AC99-9AB773BE13A7}"/>
              </a:ext>
            </a:extLst>
          </p:cNvPr>
          <p:cNvPicPr>
            <a:picLocks noChangeAspect="1"/>
          </p:cNvPicPr>
          <p:nvPr/>
        </p:nvPicPr>
        <p:blipFill>
          <a:blip r:embed="rId3"/>
          <a:stretch>
            <a:fillRect/>
          </a:stretch>
        </p:blipFill>
        <p:spPr>
          <a:xfrm>
            <a:off x="597599" y="1281140"/>
            <a:ext cx="4642875" cy="7799066"/>
          </a:xfrm>
          <a:prstGeom prst="rect">
            <a:avLst/>
          </a:prstGeom>
        </p:spPr>
      </p:pic>
      <p:pic>
        <p:nvPicPr>
          <p:cNvPr id="5" name="図 4">
            <a:extLst>
              <a:ext uri="{FF2B5EF4-FFF2-40B4-BE49-F238E27FC236}">
                <a16:creationId xmlns:a16="http://schemas.microsoft.com/office/drawing/2014/main" id="{2CB53272-12C8-45B5-A2A4-3EFB199BE58F}"/>
              </a:ext>
            </a:extLst>
          </p:cNvPr>
          <p:cNvPicPr>
            <a:picLocks noChangeAspect="1"/>
          </p:cNvPicPr>
          <p:nvPr/>
        </p:nvPicPr>
        <p:blipFill>
          <a:blip r:embed="rId4"/>
          <a:stretch>
            <a:fillRect/>
          </a:stretch>
        </p:blipFill>
        <p:spPr>
          <a:xfrm>
            <a:off x="5240474" y="2605077"/>
            <a:ext cx="4643404" cy="76681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9"/>
          <p:cNvSpPr txBox="1">
            <a:spLocks noGrp="1"/>
          </p:cNvSpPr>
          <p:nvPr>
            <p:ph type="title"/>
          </p:nvPr>
        </p:nvSpPr>
        <p:spPr>
          <a:xfrm>
            <a:off x="597600" y="467997"/>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t>４ 電子署名をする</a:t>
            </a:r>
            <a:endParaRPr/>
          </a:p>
        </p:txBody>
      </p:sp>
      <p:sp>
        <p:nvSpPr>
          <p:cNvPr id="553" name="Google Shape;553;p79"/>
          <p:cNvSpPr txBox="1"/>
          <p:nvPr/>
        </p:nvSpPr>
        <p:spPr>
          <a:xfrm>
            <a:off x="597599" y="1543050"/>
            <a:ext cx="16542537" cy="1569801"/>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endParaRPr sz="2800" b="0" i="0" u="none" strike="noStrike" cap="none">
              <a:solidFill>
                <a:schemeClr val="dk1"/>
              </a:solidFill>
              <a:latin typeface="M PLUS 1p"/>
              <a:ea typeface="M PLUS 1p"/>
              <a:cs typeface="M PLUS 1p"/>
              <a:sym typeface="M PLUS 1p"/>
            </a:endParaRPr>
          </a:p>
        </p:txBody>
      </p:sp>
      <p:sp>
        <p:nvSpPr>
          <p:cNvPr id="554" name="Google Shape;554;p79"/>
          <p:cNvSpPr txBox="1"/>
          <p:nvPr/>
        </p:nvSpPr>
        <p:spPr>
          <a:xfrm>
            <a:off x="8969480" y="2086024"/>
            <a:ext cx="56519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電子署名アプリを起動</a:t>
            </a:r>
            <a:endParaRPr sz="1400" b="0" i="0" u="none" strike="noStrike" cap="none">
              <a:solidFill>
                <a:srgbClr val="000000"/>
              </a:solidFill>
              <a:latin typeface="Arial"/>
              <a:ea typeface="Arial"/>
              <a:cs typeface="Arial"/>
              <a:sym typeface="Arial"/>
            </a:endParaRPr>
          </a:p>
        </p:txBody>
      </p:sp>
      <p:sp>
        <p:nvSpPr>
          <p:cNvPr id="555" name="Google Shape;555;p79"/>
          <p:cNvSpPr txBox="1"/>
          <p:nvPr/>
        </p:nvSpPr>
        <p:spPr>
          <a:xfrm>
            <a:off x="8710465" y="2765488"/>
            <a:ext cx="8118385" cy="7051927"/>
          </a:xfrm>
          <a:prstGeom prst="rect">
            <a:avLst/>
          </a:prstGeom>
          <a:noFill/>
          <a:ln>
            <a:noFill/>
          </a:ln>
        </p:spPr>
        <p:txBody>
          <a:bodyPr spcFirstLastPara="1" wrap="square" lIns="468000" tIns="45700" rIns="720000" bIns="45700" anchor="ctr" anchorCtr="0">
            <a:noAutofit/>
          </a:bodyPr>
          <a:lstStyle/>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「タップしてアプリを起動」をタップしてアプリを起動してください。</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アプリのインストールがまだの方は「アプリのインストールはこちら」をタップし、アプリのインストールを行ってください。</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2800" b="0" i="0" u="none" strike="noStrike" cap="none">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※PCで申請を行っている場合は、お手持ちのスマートフォンで電子署名アプリを起動し、「パソコンまたはタブレットで申請」から、PC画面上のQRコードを読み込んでください。</a:t>
            </a:r>
            <a:endParaRPr sz="1400" b="0" i="0" u="none" strike="noStrike" cap="none">
              <a:solidFill>
                <a:srgbClr val="000000"/>
              </a:solidFill>
              <a:latin typeface="Arial"/>
              <a:ea typeface="Arial"/>
              <a:cs typeface="Arial"/>
              <a:sym typeface="Arial"/>
            </a:endParaRPr>
          </a:p>
        </p:txBody>
      </p:sp>
      <p:grpSp>
        <p:nvGrpSpPr>
          <p:cNvPr id="556" name="Google Shape;556;p79"/>
          <p:cNvGrpSpPr/>
          <p:nvPr/>
        </p:nvGrpSpPr>
        <p:grpSpPr>
          <a:xfrm>
            <a:off x="2079165" y="702496"/>
            <a:ext cx="5961027" cy="9582917"/>
            <a:chOff x="2079165" y="702496"/>
            <a:chExt cx="5961027" cy="9582917"/>
          </a:xfrm>
        </p:grpSpPr>
        <p:grpSp>
          <p:nvGrpSpPr>
            <p:cNvPr id="557" name="Google Shape;557;p79"/>
            <p:cNvGrpSpPr/>
            <p:nvPr/>
          </p:nvGrpSpPr>
          <p:grpSpPr>
            <a:xfrm>
              <a:off x="2079165" y="702496"/>
              <a:ext cx="5961027" cy="9582917"/>
              <a:chOff x="2079165" y="702496"/>
              <a:chExt cx="5961027" cy="9582917"/>
            </a:xfrm>
          </p:grpSpPr>
          <p:pic>
            <p:nvPicPr>
              <p:cNvPr id="558" name="Google Shape;558;p79" descr="グラフィカル ユーザー インターフェイス, テキスト, アプリケーション&#10;&#10;自動的に生成された説明"/>
              <p:cNvPicPr preferRelativeResize="0"/>
              <p:nvPr/>
            </p:nvPicPr>
            <p:blipFill rotWithShape="1">
              <a:blip r:embed="rId3">
                <a:alphaModFix/>
              </a:blip>
              <a:srcRect r="62676"/>
              <a:stretch/>
            </p:blipFill>
            <p:spPr>
              <a:xfrm>
                <a:off x="2079165" y="702496"/>
                <a:ext cx="5961027" cy="9582917"/>
              </a:xfrm>
              <a:prstGeom prst="rect">
                <a:avLst/>
              </a:prstGeom>
              <a:noFill/>
              <a:ln>
                <a:noFill/>
              </a:ln>
            </p:spPr>
          </p:pic>
          <p:pic>
            <p:nvPicPr>
              <p:cNvPr id="559" name="Google Shape;559;p79"/>
              <p:cNvPicPr preferRelativeResize="0"/>
              <p:nvPr/>
            </p:nvPicPr>
            <p:blipFill rotWithShape="1">
              <a:blip r:embed="rId4">
                <a:alphaModFix/>
              </a:blip>
              <a:srcRect/>
              <a:stretch/>
            </p:blipFill>
            <p:spPr>
              <a:xfrm>
                <a:off x="3600443" y="2092473"/>
                <a:ext cx="3072650" cy="6645216"/>
              </a:xfrm>
              <a:prstGeom prst="rect">
                <a:avLst/>
              </a:prstGeom>
              <a:noFill/>
              <a:ln>
                <a:noFill/>
              </a:ln>
            </p:spPr>
          </p:pic>
        </p:grpSp>
        <p:pic>
          <p:nvPicPr>
            <p:cNvPr id="560" name="Google Shape;560;p79" descr="グラフィカル ユーザー インターフェイス, テキスト, アプリケーション&#10;&#10;自動的に生成された説明"/>
            <p:cNvPicPr preferRelativeResize="0"/>
            <p:nvPr/>
          </p:nvPicPr>
          <p:blipFill rotWithShape="1">
            <a:blip r:embed="rId5">
              <a:alphaModFix/>
            </a:blip>
            <a:srcRect l="5924" t="18589" r="7323" b="28716"/>
            <a:stretch/>
          </p:blipFill>
          <p:spPr>
            <a:xfrm>
              <a:off x="3690853" y="3568915"/>
              <a:ext cx="2887877" cy="3796161"/>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0"/>
          <p:cNvSpPr txBox="1">
            <a:spLocks noGrp="1"/>
          </p:cNvSpPr>
          <p:nvPr>
            <p:ph type="title"/>
          </p:nvPr>
        </p:nvSpPr>
        <p:spPr>
          <a:xfrm>
            <a:off x="597600" y="468000"/>
            <a:ext cx="17100000" cy="900000"/>
          </a:xfrm>
          <a:prstGeom prst="rect">
            <a:avLst/>
          </a:prstGeom>
          <a:noFill/>
          <a:ln>
            <a:noFill/>
          </a:ln>
        </p:spPr>
        <p:txBody>
          <a:bodyPr spcFirstLastPara="1" wrap="square" lIns="468000" tIns="45700" rIns="91425" bIns="45700" anchor="ctr" anchorCtr="0">
            <a:normAutofit/>
          </a:bodyPr>
          <a:lstStyle/>
          <a:p>
            <a:pPr marL="0" lvl="0" indent="0" algn="l" rtl="0">
              <a:lnSpc>
                <a:spcPct val="90000"/>
              </a:lnSpc>
              <a:spcBef>
                <a:spcPts val="0"/>
              </a:spcBef>
              <a:spcAft>
                <a:spcPts val="0"/>
              </a:spcAft>
              <a:buClr>
                <a:schemeClr val="dk1"/>
              </a:buClr>
              <a:buSzPts val="4000"/>
              <a:buFont typeface="M PLUS 1p"/>
              <a:buNone/>
            </a:pPr>
            <a:r>
              <a:rPr lang="ja-JP"/>
              <a:t>４ 電子署名をする</a:t>
            </a:r>
            <a:endParaRPr/>
          </a:p>
        </p:txBody>
      </p:sp>
      <p:sp>
        <p:nvSpPr>
          <p:cNvPr id="566" name="Google Shape;566;p80"/>
          <p:cNvSpPr txBox="1"/>
          <p:nvPr/>
        </p:nvSpPr>
        <p:spPr>
          <a:xfrm>
            <a:off x="597599" y="1543050"/>
            <a:ext cx="16542537" cy="1569801"/>
          </a:xfrm>
          <a:prstGeom prst="rect">
            <a:avLst/>
          </a:prstGeom>
          <a:noFill/>
          <a:ln>
            <a:noFill/>
          </a:ln>
        </p:spPr>
        <p:txBody>
          <a:bodyPr spcFirstLastPara="1" wrap="square" lIns="468000" tIns="45700" rIns="720000" bIns="45700" anchor="ctr" anchorCtr="0">
            <a:noAutofit/>
          </a:bodyPr>
          <a:lstStyle/>
          <a:p>
            <a:pPr marL="0" marR="0" lvl="0" indent="0" algn="l" rtl="0">
              <a:lnSpc>
                <a:spcPct val="130000"/>
              </a:lnSpc>
              <a:spcBef>
                <a:spcPts val="0"/>
              </a:spcBef>
              <a:spcAft>
                <a:spcPts val="0"/>
              </a:spcAft>
              <a:buClr>
                <a:schemeClr val="dk1"/>
              </a:buClr>
              <a:buSzPts val="2800"/>
              <a:buFont typeface="Arial"/>
              <a:buNone/>
            </a:pPr>
            <a:endParaRPr sz="2800" b="0" i="0" u="none" strike="noStrike" cap="none">
              <a:solidFill>
                <a:schemeClr val="dk1"/>
              </a:solidFill>
              <a:latin typeface="M PLUS 1p"/>
              <a:ea typeface="M PLUS 1p"/>
              <a:cs typeface="M PLUS 1p"/>
              <a:sym typeface="M PLUS 1p"/>
            </a:endParaRPr>
          </a:p>
        </p:txBody>
      </p:sp>
      <p:sp>
        <p:nvSpPr>
          <p:cNvPr id="567" name="Google Shape;567;p80"/>
          <p:cNvSpPr txBox="1"/>
          <p:nvPr/>
        </p:nvSpPr>
        <p:spPr>
          <a:xfrm>
            <a:off x="9901989" y="1813250"/>
            <a:ext cx="56519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300F7B"/>
                </a:solidFill>
                <a:latin typeface="M PLUS 1p"/>
                <a:ea typeface="M PLUS 1p"/>
                <a:cs typeface="M PLUS 1p"/>
                <a:sym typeface="M PLUS 1p"/>
              </a:rPr>
              <a:t>暗証番号を入力</a:t>
            </a:r>
            <a:endParaRPr sz="1400" b="0" i="0" u="none" strike="noStrike" cap="none">
              <a:solidFill>
                <a:srgbClr val="000000"/>
              </a:solidFill>
              <a:latin typeface="Arial"/>
              <a:ea typeface="Arial"/>
              <a:cs typeface="Arial"/>
              <a:sym typeface="Arial"/>
            </a:endParaRPr>
          </a:p>
        </p:txBody>
      </p:sp>
      <p:sp>
        <p:nvSpPr>
          <p:cNvPr id="568" name="Google Shape;568;p80"/>
          <p:cNvSpPr txBox="1"/>
          <p:nvPr/>
        </p:nvSpPr>
        <p:spPr>
          <a:xfrm>
            <a:off x="9455942" y="2113447"/>
            <a:ext cx="8408312" cy="5797685"/>
          </a:xfrm>
          <a:prstGeom prst="rect">
            <a:avLst/>
          </a:prstGeom>
          <a:noFill/>
          <a:ln>
            <a:noFill/>
          </a:ln>
        </p:spPr>
        <p:txBody>
          <a:bodyPr spcFirstLastPara="1" wrap="square" lIns="468000" tIns="45700" rIns="720000" bIns="45700" anchor="ctr" anchorCtr="0">
            <a:noAutofit/>
          </a:bodyPr>
          <a:lstStyle/>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マイナンバーカードの交付時に設定した</a:t>
            </a:r>
            <a:endParaRPr sz="2800" b="0" i="0" u="none" strike="noStrike" cap="none">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r>
              <a:rPr lang="ja-JP" sz="2800" b="0" i="0" u="none" strike="noStrike" cap="none">
                <a:solidFill>
                  <a:schemeClr val="dk1"/>
                </a:solidFill>
                <a:latin typeface="M PLUS 1p"/>
                <a:ea typeface="M PLUS 1p"/>
                <a:cs typeface="M PLUS 1p"/>
                <a:sym typeface="M PLUS 1p"/>
              </a:rPr>
              <a:t>英数字6文字以上16文字以下の暗証番号を入力ください。</a:t>
            </a:r>
            <a:endParaRPr sz="2800" b="0" i="0" u="none" strike="noStrike" cap="none">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endParaRPr sz="1600" b="0" i="0" u="none" strike="noStrike" cap="none">
              <a:solidFill>
                <a:schemeClr val="dk1"/>
              </a:solidFill>
              <a:latin typeface="M PLUS 1p"/>
              <a:ea typeface="M PLUS 1p"/>
              <a:cs typeface="M PLUS 1p"/>
              <a:sym typeface="M PLUS 1p"/>
            </a:endParaRPr>
          </a:p>
          <a:p>
            <a:pPr marL="0" marR="0" lvl="0" indent="0" algn="l" rtl="0">
              <a:lnSpc>
                <a:spcPct val="150000"/>
              </a:lnSpc>
              <a:spcBef>
                <a:spcPts val="0"/>
              </a:spcBef>
              <a:spcAft>
                <a:spcPts val="0"/>
              </a:spcAft>
              <a:buClr>
                <a:srgbClr val="000000"/>
              </a:buClr>
              <a:buSzPts val="1800"/>
              <a:buFont typeface="Arial"/>
              <a:buNone/>
            </a:pPr>
            <a:r>
              <a:rPr lang="ja-JP" sz="2000" b="0" i="0" u="none" strike="noStrike" cap="none">
                <a:solidFill>
                  <a:schemeClr val="dk1"/>
                </a:solidFill>
                <a:latin typeface="M PLUS 1p"/>
                <a:ea typeface="M PLUS 1p"/>
                <a:cs typeface="M PLUS 1p"/>
                <a:sym typeface="M PLUS 1p"/>
              </a:rPr>
              <a:t>※5回間違えるとパスワードロックがかかってしまい、当該電子証明書は利用できなくなってしまいますのでご注意ください。</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r>
              <a:rPr lang="ja-JP" sz="2000" b="0" i="0" u="none" strike="noStrike" cap="none">
                <a:solidFill>
                  <a:schemeClr val="dk1"/>
                </a:solidFill>
                <a:latin typeface="M PLUS 1p"/>
                <a:ea typeface="M PLUS 1p"/>
                <a:cs typeface="M PLUS 1p"/>
                <a:sym typeface="M PLUS 1p"/>
              </a:rPr>
              <a:t>ロックがかかってしまった場合は、発行を受けた市区町村窓口にてパスワードのロック解除とともに、パスワード初期化申請をし、パスワードの再設定を行ってください。</a:t>
            </a:r>
            <a:endParaRPr sz="1400" b="0" i="0" u="none" strike="noStrike" cap="none">
              <a:solidFill>
                <a:srgbClr val="000000"/>
              </a:solidFill>
              <a:latin typeface="Arial"/>
              <a:ea typeface="Arial"/>
              <a:cs typeface="Arial"/>
              <a:sym typeface="Arial"/>
            </a:endParaRPr>
          </a:p>
        </p:txBody>
      </p:sp>
      <p:pic>
        <p:nvPicPr>
          <p:cNvPr id="569" name="Google Shape;569;p80" descr="テキスト, 手紙&#10;&#10;自動的に生成された説明"/>
          <p:cNvPicPr preferRelativeResize="0"/>
          <p:nvPr/>
        </p:nvPicPr>
        <p:blipFill rotWithShape="1">
          <a:blip r:embed="rId3">
            <a:alphaModFix/>
          </a:blip>
          <a:srcRect t="8714" r="265" b="8279"/>
          <a:stretch/>
        </p:blipFill>
        <p:spPr>
          <a:xfrm>
            <a:off x="3556602" y="1279761"/>
            <a:ext cx="4740130" cy="8537652"/>
          </a:xfrm>
          <a:prstGeom prst="rect">
            <a:avLst/>
          </a:prstGeom>
          <a:noFill/>
          <a:ln>
            <a:noFill/>
          </a:ln>
        </p:spPr>
      </p:pic>
    </p:spTree>
  </p:cSld>
  <p:clrMapOvr>
    <a:masterClrMapping/>
  </p:clrMapOvr>
</p:sld>
</file>

<file path=ppt/theme/theme1.xml><?xml version="1.0" encoding="utf-8"?>
<a:theme xmlns:a="http://schemas.openxmlformats.org/drawingml/2006/main" name="Graffer">
  <a:themeElements>
    <a:clrScheme name="graffer">
      <a:dk1>
        <a:srgbClr val="0D0421"/>
      </a:dk1>
      <a:lt1>
        <a:srgbClr val="FFFFFF"/>
      </a:lt1>
      <a:dk2>
        <a:srgbClr val="6D6879"/>
      </a:dk2>
      <a:lt2>
        <a:srgbClr val="B6B3BD"/>
      </a:lt2>
      <a:accent1>
        <a:srgbClr val="4615B8"/>
      </a:accent1>
      <a:accent2>
        <a:srgbClr val="B9005B"/>
      </a:accent2>
      <a:accent3>
        <a:srgbClr val="F4DF1D"/>
      </a:accent3>
      <a:accent4>
        <a:srgbClr val="3B6DCC"/>
      </a:accent4>
      <a:accent5>
        <a:srgbClr val="2B8337"/>
      </a:accent5>
      <a:accent6>
        <a:srgbClr val="DA006C"/>
      </a:accent6>
      <a:hlink>
        <a:srgbClr val="2F0E7B"/>
      </a:hlink>
      <a:folHlink>
        <a:srgbClr val="7B49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856</Words>
  <Application>Microsoft Office PowerPoint</Application>
  <PresentationFormat>ユーザー設定</PresentationFormat>
  <Paragraphs>87</Paragraphs>
  <Slides>13</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BlinkMacSystemFont</vt:lpstr>
      <vt:lpstr>Public Sans</vt:lpstr>
      <vt:lpstr>Arial</vt:lpstr>
      <vt:lpstr>Noto Sans Symbols</vt:lpstr>
      <vt:lpstr>M PLUS 1p</vt:lpstr>
      <vt:lpstr>Graffer</vt:lpstr>
      <vt:lpstr>申請操作マニュアル</vt:lpstr>
      <vt:lpstr>１ 申請を始める前に</vt:lpstr>
      <vt:lpstr>１ 申請を始める前に</vt:lpstr>
      <vt:lpstr>２ 申請を開始する</vt:lpstr>
      <vt:lpstr>２ 申請を開始する</vt:lpstr>
      <vt:lpstr>３ 申請に必要な情報を入力する</vt:lpstr>
      <vt:lpstr>３ 申請に必要な情報を入力する</vt:lpstr>
      <vt:lpstr>４ 電子署名をする</vt:lpstr>
      <vt:lpstr>４ 電子署名をする</vt:lpstr>
      <vt:lpstr>４ 電子署名をする</vt:lpstr>
      <vt:lpstr>５ 支払い情報を入力・確認する（クレジットカードの場合）</vt:lpstr>
      <vt:lpstr>６ 本人確認に必要な情報を入力する（本人確認が発生した場合）</vt:lpstr>
      <vt:lpstr>７ 申請内容の確認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Grafferスマート申請 住民向けマニュアル</dc:title>
  <dc:creator>野口 真紀</dc:creator>
  <cp:lastModifiedBy>中分　友樹</cp:lastModifiedBy>
  <cp:revision>21</cp:revision>
  <dcterms:created xsi:type="dcterms:W3CDTF">2022-08-29T06:30:53Z</dcterms:created>
  <dcterms:modified xsi:type="dcterms:W3CDTF">2025-08-07T06:56:19Z</dcterms:modified>
</cp:coreProperties>
</file>